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1" r:id="rId5"/>
    <p:sldMasterId id="2147483706" r:id="rId6"/>
  </p:sldMasterIdLst>
  <p:notesMasterIdLst>
    <p:notesMasterId r:id="rId64"/>
  </p:notesMasterIdLst>
  <p:handoutMasterIdLst>
    <p:handoutMasterId r:id="rId65"/>
  </p:handoutMasterIdLst>
  <p:sldIdLst>
    <p:sldId id="307" r:id="rId7"/>
    <p:sldId id="2145706821" r:id="rId8"/>
    <p:sldId id="2145706822" r:id="rId9"/>
    <p:sldId id="264" r:id="rId10"/>
    <p:sldId id="332" r:id="rId11"/>
    <p:sldId id="2145706824" r:id="rId12"/>
    <p:sldId id="2145706825" r:id="rId13"/>
    <p:sldId id="2145706826" r:id="rId14"/>
    <p:sldId id="2145706827" r:id="rId15"/>
    <p:sldId id="2145706828" r:id="rId16"/>
    <p:sldId id="2145706817" r:id="rId17"/>
    <p:sldId id="327" r:id="rId18"/>
    <p:sldId id="2145706796" r:id="rId19"/>
    <p:sldId id="350" r:id="rId20"/>
    <p:sldId id="2145706819" r:id="rId21"/>
    <p:sldId id="326" r:id="rId22"/>
    <p:sldId id="2145706830" r:id="rId23"/>
    <p:sldId id="2145706804" r:id="rId24"/>
    <p:sldId id="2145706787" r:id="rId25"/>
    <p:sldId id="2145706815" r:id="rId26"/>
    <p:sldId id="2145706816" r:id="rId27"/>
    <p:sldId id="2145706785" r:id="rId28"/>
    <p:sldId id="2145706782" r:id="rId29"/>
    <p:sldId id="2145706784" r:id="rId30"/>
    <p:sldId id="2145706814" r:id="rId31"/>
    <p:sldId id="2145706623" r:id="rId32"/>
    <p:sldId id="298" r:id="rId33"/>
    <p:sldId id="2145706624" r:id="rId34"/>
    <p:sldId id="2145706608" r:id="rId35"/>
    <p:sldId id="2145706609" r:id="rId36"/>
    <p:sldId id="2145706662" r:id="rId37"/>
    <p:sldId id="300" r:id="rId38"/>
    <p:sldId id="343" r:id="rId39"/>
    <p:sldId id="344" r:id="rId40"/>
    <p:sldId id="346" r:id="rId41"/>
    <p:sldId id="2145706571" r:id="rId42"/>
    <p:sldId id="2145706572" r:id="rId43"/>
    <p:sldId id="2145706812" r:id="rId44"/>
    <p:sldId id="324" r:id="rId45"/>
    <p:sldId id="331" r:id="rId46"/>
    <p:sldId id="323" r:id="rId47"/>
    <p:sldId id="2145706799" r:id="rId48"/>
    <p:sldId id="683" r:id="rId49"/>
    <p:sldId id="2145706626" r:id="rId50"/>
    <p:sldId id="258" r:id="rId51"/>
    <p:sldId id="2145706663" r:id="rId52"/>
    <p:sldId id="2145706831" r:id="rId53"/>
    <p:sldId id="2145706832" r:id="rId54"/>
    <p:sldId id="2145706833" r:id="rId55"/>
    <p:sldId id="325" r:id="rId56"/>
    <p:sldId id="2145706834" r:id="rId57"/>
    <p:sldId id="2145706835" r:id="rId58"/>
    <p:sldId id="328" r:id="rId59"/>
    <p:sldId id="329" r:id="rId60"/>
    <p:sldId id="330" r:id="rId61"/>
    <p:sldId id="2145706836" r:id="rId62"/>
    <p:sldId id="2145706805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5F9C"/>
    <a:srgbClr val="A24576"/>
    <a:srgbClr val="706FB1"/>
    <a:srgbClr val="A20C33"/>
    <a:srgbClr val="C76D85"/>
    <a:srgbClr val="C96D86"/>
    <a:srgbClr val="2396D3"/>
    <a:srgbClr val="686968"/>
    <a:srgbClr val="BEBEBE"/>
    <a:srgbClr val="DA9EA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5D9AEC-CD4D-4354-A1EA-A7880DD5930F}" v="4" dt="2023-09-13T16:42:42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9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498" y="108"/>
      </p:cViewPr>
      <p:guideLst/>
    </p:cSldViewPr>
  </p:slideViewPr>
  <p:outlineViewPr>
    <p:cViewPr>
      <p:scale>
        <a:sx n="33" d="100"/>
        <a:sy n="33" d="100"/>
      </p:scale>
      <p:origin x="0" y="-6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Gruzdev" userId="ede91d6b-c2b2-4581-8d50-66464ef36a92" providerId="ADAL" clId="{AD5D9AEC-CD4D-4354-A1EA-A7880DD5930F}"/>
    <pc:docChg chg="modSld sldOrd">
      <pc:chgData name="Vladimir Gruzdev" userId="ede91d6b-c2b2-4581-8d50-66464ef36a92" providerId="ADAL" clId="{AD5D9AEC-CD4D-4354-A1EA-A7880DD5930F}" dt="2023-09-13T16:41:58.285" v="2"/>
      <pc:docMkLst>
        <pc:docMk/>
      </pc:docMkLst>
      <pc:sldChg chg="modSp mod">
        <pc:chgData name="Vladimir Gruzdev" userId="ede91d6b-c2b2-4581-8d50-66464ef36a92" providerId="ADAL" clId="{AD5D9AEC-CD4D-4354-A1EA-A7880DD5930F}" dt="2023-09-13T09:37:56.603" v="0"/>
        <pc:sldMkLst>
          <pc:docMk/>
          <pc:sldMk cId="3894742292" sldId="307"/>
        </pc:sldMkLst>
        <pc:spChg chg="mod">
          <ac:chgData name="Vladimir Gruzdev" userId="ede91d6b-c2b2-4581-8d50-66464ef36a92" providerId="ADAL" clId="{AD5D9AEC-CD4D-4354-A1EA-A7880DD5930F}" dt="2023-09-13T09:37:56.603" v="0"/>
          <ac:spMkLst>
            <pc:docMk/>
            <pc:sldMk cId="3894742292" sldId="307"/>
            <ac:spMk id="6" creationId="{E78D5756-CF97-4E39-8D8E-863F4981B52B}"/>
          </ac:spMkLst>
        </pc:spChg>
      </pc:sldChg>
      <pc:sldChg chg="ord">
        <pc:chgData name="Vladimir Gruzdev" userId="ede91d6b-c2b2-4581-8d50-66464ef36a92" providerId="ADAL" clId="{AD5D9AEC-CD4D-4354-A1EA-A7880DD5930F}" dt="2023-09-13T16:41:58.285" v="2"/>
        <pc:sldMkLst>
          <pc:docMk/>
          <pc:sldMk cId="468893907" sldId="214570662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1E2A4-EE6C-44FE-B252-AFF97C52C0C0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1553877-C358-4B70-A629-F685F2093155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Виртуализация</a:t>
          </a:r>
        </a:p>
      </dgm:t>
    </dgm:pt>
    <dgm:pt modelId="{15F40E16-5B0A-4CA3-8338-456BBB88C427}" type="parTrans" cxnId="{FD184F99-3882-41A1-92A1-EA9755DFB1DD}">
      <dgm:prSet/>
      <dgm:spPr/>
      <dgm:t>
        <a:bodyPr/>
        <a:lstStyle/>
        <a:p>
          <a:endParaRPr lang="ru-RU"/>
        </a:p>
      </dgm:t>
    </dgm:pt>
    <dgm:pt modelId="{9B4913A1-C438-46AE-9514-B300F7B22360}" type="sibTrans" cxnId="{FD184F99-3882-41A1-92A1-EA9755DFB1DD}">
      <dgm:prSet/>
      <dgm:spPr/>
      <dgm:t>
        <a:bodyPr/>
        <a:lstStyle/>
        <a:p>
          <a:endParaRPr lang="ru-RU"/>
        </a:p>
      </dgm:t>
    </dgm:pt>
    <dgm:pt modelId="{B35F536D-8D63-4FAA-9717-6D8CB9E9C852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Виртуальные рабочие столы</a:t>
          </a:r>
        </a:p>
      </dgm:t>
    </dgm:pt>
    <dgm:pt modelId="{E0540BD9-C045-4091-B159-6D11C65C7F66}" type="parTrans" cxnId="{F12527B7-B688-4F08-9E4F-952008507309}">
      <dgm:prSet/>
      <dgm:spPr/>
      <dgm:t>
        <a:bodyPr/>
        <a:lstStyle/>
        <a:p>
          <a:endParaRPr lang="ru-RU"/>
        </a:p>
      </dgm:t>
    </dgm:pt>
    <dgm:pt modelId="{61241A2C-E143-4D1B-AB88-91A7281655AF}" type="sibTrans" cxnId="{F12527B7-B688-4F08-9E4F-952008507309}">
      <dgm:prSet/>
      <dgm:spPr/>
      <dgm:t>
        <a:bodyPr/>
        <a:lstStyle/>
        <a:p>
          <a:endParaRPr lang="ru-RU"/>
        </a:p>
      </dgm:t>
    </dgm:pt>
    <dgm:pt modelId="{E02AF156-EEDB-4B33-81CC-337A37C769ED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ОС серверная</a:t>
          </a:r>
        </a:p>
      </dgm:t>
    </dgm:pt>
    <dgm:pt modelId="{D26A1B48-6D89-4F09-8000-907F4E78C5F1}" type="parTrans" cxnId="{FD0669E3-3C1E-4E4D-8C90-7EEEAC9C351A}">
      <dgm:prSet/>
      <dgm:spPr/>
      <dgm:t>
        <a:bodyPr/>
        <a:lstStyle/>
        <a:p>
          <a:endParaRPr lang="ru-RU"/>
        </a:p>
      </dgm:t>
    </dgm:pt>
    <dgm:pt modelId="{0FD7FFE7-7820-4700-9EA4-46CD602AF6F3}" type="sibTrans" cxnId="{FD0669E3-3C1E-4E4D-8C90-7EEEAC9C351A}">
      <dgm:prSet/>
      <dgm:spPr/>
      <dgm:t>
        <a:bodyPr/>
        <a:lstStyle/>
        <a:p>
          <a:endParaRPr lang="ru-RU"/>
        </a:p>
      </dgm:t>
    </dgm:pt>
    <dgm:pt modelId="{89127F03-02F7-4D49-9340-17F83685D697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Служба каталогов</a:t>
          </a:r>
        </a:p>
      </dgm:t>
    </dgm:pt>
    <dgm:pt modelId="{2334B622-AA7B-426A-952E-7283D3F0EBB7}" type="parTrans" cxnId="{0935DDE4-9BCD-47CE-A916-2926EA18A9AF}">
      <dgm:prSet/>
      <dgm:spPr/>
      <dgm:t>
        <a:bodyPr/>
        <a:lstStyle/>
        <a:p>
          <a:endParaRPr lang="ru-RU"/>
        </a:p>
      </dgm:t>
    </dgm:pt>
    <dgm:pt modelId="{E89505D5-F3EF-4221-B920-99A63AC06432}" type="sibTrans" cxnId="{0935DDE4-9BCD-47CE-A916-2926EA18A9AF}">
      <dgm:prSet/>
      <dgm:spPr/>
      <dgm:t>
        <a:bodyPr/>
        <a:lstStyle/>
        <a:p>
          <a:endParaRPr lang="ru-RU"/>
        </a:p>
      </dgm:t>
    </dgm:pt>
    <dgm:pt modelId="{D63DD9CC-AD8E-4829-8439-0D6CCB624C32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ОС Клиентская</a:t>
          </a:r>
        </a:p>
      </dgm:t>
    </dgm:pt>
    <dgm:pt modelId="{D5C65A01-A457-4179-B570-5DBB0287E188}" type="parTrans" cxnId="{EE461207-601A-41CF-86AA-DDFCA74D9A0B}">
      <dgm:prSet/>
      <dgm:spPr/>
      <dgm:t>
        <a:bodyPr/>
        <a:lstStyle/>
        <a:p>
          <a:endParaRPr lang="ru-RU"/>
        </a:p>
      </dgm:t>
    </dgm:pt>
    <dgm:pt modelId="{44F65FDB-22B2-4D40-9C51-44FF4E165646}" type="sibTrans" cxnId="{EE461207-601A-41CF-86AA-DDFCA74D9A0B}">
      <dgm:prSet/>
      <dgm:spPr/>
      <dgm:t>
        <a:bodyPr/>
        <a:lstStyle/>
        <a:p>
          <a:endParaRPr lang="ru-RU"/>
        </a:p>
      </dgm:t>
    </dgm:pt>
    <dgm:pt modelId="{B5652303-1BF7-4E70-82C9-D439203539BA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Почтовый сервер</a:t>
          </a:r>
        </a:p>
      </dgm:t>
    </dgm:pt>
    <dgm:pt modelId="{6047D3AD-F366-429C-89E5-3EAB35FF76ED}" type="parTrans" cxnId="{28CEA401-7FF4-4017-82C6-C7326FD29268}">
      <dgm:prSet/>
      <dgm:spPr/>
      <dgm:t>
        <a:bodyPr/>
        <a:lstStyle/>
        <a:p>
          <a:endParaRPr lang="ru-RU"/>
        </a:p>
      </dgm:t>
    </dgm:pt>
    <dgm:pt modelId="{C7A84A39-4032-42FE-9F50-FF560C876EFC}" type="sibTrans" cxnId="{28CEA401-7FF4-4017-82C6-C7326FD29268}">
      <dgm:prSet/>
      <dgm:spPr/>
      <dgm:t>
        <a:bodyPr/>
        <a:lstStyle/>
        <a:p>
          <a:endParaRPr lang="ru-RU"/>
        </a:p>
      </dgm:t>
    </dgm:pt>
    <dgm:pt modelId="{6EE1D984-FEDB-4F39-B74E-A945E5FF135C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База данных (СУБД)</a:t>
          </a:r>
        </a:p>
      </dgm:t>
    </dgm:pt>
    <dgm:pt modelId="{AB17EC0D-A1EC-4D1B-BE2F-B86C37F8BD0B}" type="parTrans" cxnId="{58543AB3-069E-4F0E-81D1-475DC94C3F6C}">
      <dgm:prSet/>
      <dgm:spPr/>
      <dgm:t>
        <a:bodyPr/>
        <a:lstStyle/>
        <a:p>
          <a:endParaRPr lang="ru-RU"/>
        </a:p>
      </dgm:t>
    </dgm:pt>
    <dgm:pt modelId="{AB67E2A9-48ED-4AAF-8317-056587209934}" type="sibTrans" cxnId="{58543AB3-069E-4F0E-81D1-475DC94C3F6C}">
      <dgm:prSet/>
      <dgm:spPr/>
      <dgm:t>
        <a:bodyPr/>
        <a:lstStyle/>
        <a:p>
          <a:endParaRPr lang="ru-RU"/>
        </a:p>
      </dgm:t>
    </dgm:pt>
    <dgm:pt modelId="{99978F72-1A41-4839-B8BC-D03FE8F8E771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Совместное редактирование документов</a:t>
          </a:r>
        </a:p>
      </dgm:t>
    </dgm:pt>
    <dgm:pt modelId="{0660BDD6-995E-44EE-B598-BD6838E349AA}" type="parTrans" cxnId="{836CDE6F-B5CD-48BA-9388-D637FA0F6E06}">
      <dgm:prSet/>
      <dgm:spPr/>
      <dgm:t>
        <a:bodyPr/>
        <a:lstStyle/>
        <a:p>
          <a:endParaRPr lang="ru-RU"/>
        </a:p>
      </dgm:t>
    </dgm:pt>
    <dgm:pt modelId="{CF6BD028-4548-4AA3-BB83-95465373CE7F}" type="sibTrans" cxnId="{836CDE6F-B5CD-48BA-9388-D637FA0F6E06}">
      <dgm:prSet/>
      <dgm:spPr/>
      <dgm:t>
        <a:bodyPr/>
        <a:lstStyle/>
        <a:p>
          <a:endParaRPr lang="ru-RU"/>
        </a:p>
      </dgm:t>
    </dgm:pt>
    <dgm:pt modelId="{CEEF4AE8-7872-41EA-AE17-AEB7CA5FE028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Хранилище данных</a:t>
          </a:r>
        </a:p>
      </dgm:t>
    </dgm:pt>
    <dgm:pt modelId="{5686E213-D11A-45E8-B193-5777D65B3080}" type="parTrans" cxnId="{7197B272-8D31-46E7-8968-345C4943B936}">
      <dgm:prSet/>
      <dgm:spPr/>
      <dgm:t>
        <a:bodyPr/>
        <a:lstStyle/>
        <a:p>
          <a:endParaRPr lang="ru-RU"/>
        </a:p>
      </dgm:t>
    </dgm:pt>
    <dgm:pt modelId="{74D29371-B80B-4542-8959-F2E69CDD81A5}" type="sibTrans" cxnId="{7197B272-8D31-46E7-8968-345C4943B936}">
      <dgm:prSet/>
      <dgm:spPr/>
      <dgm:t>
        <a:bodyPr/>
        <a:lstStyle/>
        <a:p>
          <a:endParaRPr lang="ru-RU"/>
        </a:p>
      </dgm:t>
    </dgm:pt>
    <dgm:pt modelId="{16BD4689-C6EA-4EEA-9DBA-70FAA246DE36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Мессенджер, видеозвонки, конференции, трансляции</a:t>
          </a:r>
        </a:p>
      </dgm:t>
    </dgm:pt>
    <dgm:pt modelId="{D0AB7669-AEC6-4620-9098-89AEF7A6DC45}" type="parTrans" cxnId="{40942A7F-BF15-45AD-94C5-7C589104D183}">
      <dgm:prSet/>
      <dgm:spPr/>
      <dgm:t>
        <a:bodyPr/>
        <a:lstStyle/>
        <a:p>
          <a:endParaRPr lang="ru-RU"/>
        </a:p>
      </dgm:t>
    </dgm:pt>
    <dgm:pt modelId="{0613D939-5774-4EA5-BF6A-D6DE6576E3F8}" type="sibTrans" cxnId="{40942A7F-BF15-45AD-94C5-7C589104D183}">
      <dgm:prSet/>
      <dgm:spPr/>
      <dgm:t>
        <a:bodyPr/>
        <a:lstStyle/>
        <a:p>
          <a:endParaRPr lang="ru-RU"/>
        </a:p>
      </dgm:t>
    </dgm:pt>
    <dgm:pt modelId="{93843C5A-758A-41FF-A05C-674D4F4AB244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Редактор документов (толстый клиент)</a:t>
          </a:r>
        </a:p>
      </dgm:t>
    </dgm:pt>
    <dgm:pt modelId="{2D0CAE10-5E1E-43FF-8F5E-101B750EBD69}" type="parTrans" cxnId="{E92CA214-1FCA-44E0-B0E9-F7A5B5977DDD}">
      <dgm:prSet/>
      <dgm:spPr/>
      <dgm:t>
        <a:bodyPr/>
        <a:lstStyle/>
        <a:p>
          <a:endParaRPr lang="ru-RU"/>
        </a:p>
      </dgm:t>
    </dgm:pt>
    <dgm:pt modelId="{DBAA1508-6A9D-4D81-9FFB-6333B8ED3BEB}" type="sibTrans" cxnId="{E92CA214-1FCA-44E0-B0E9-F7A5B5977DDD}">
      <dgm:prSet/>
      <dgm:spPr/>
      <dgm:t>
        <a:bodyPr/>
        <a:lstStyle/>
        <a:p>
          <a:endParaRPr lang="ru-RU"/>
        </a:p>
      </dgm:t>
    </dgm:pt>
    <dgm:pt modelId="{39FD4D93-1BDA-477C-A26A-E35A6C164D54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Почтовый клиент (толстый клиент)</a:t>
          </a:r>
        </a:p>
      </dgm:t>
    </dgm:pt>
    <dgm:pt modelId="{87C491AE-AD09-4218-B88E-7C99853CF760}" type="parTrans" cxnId="{A6265F81-3C4D-4771-8E14-A5453E0AB1F1}">
      <dgm:prSet/>
      <dgm:spPr/>
      <dgm:t>
        <a:bodyPr/>
        <a:lstStyle/>
        <a:p>
          <a:endParaRPr lang="ru-RU"/>
        </a:p>
      </dgm:t>
    </dgm:pt>
    <dgm:pt modelId="{226B2E68-FDA3-415F-95CA-01F1B7CBD5CE}" type="sibTrans" cxnId="{A6265F81-3C4D-4771-8E14-A5453E0AB1F1}">
      <dgm:prSet/>
      <dgm:spPr/>
      <dgm:t>
        <a:bodyPr/>
        <a:lstStyle/>
        <a:p>
          <a:endParaRPr lang="ru-RU"/>
        </a:p>
      </dgm:t>
    </dgm:pt>
    <dgm:pt modelId="{0DAF0442-E925-4F95-AC8F-37B323357C84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Удалённое управление</a:t>
          </a:r>
        </a:p>
      </dgm:t>
    </dgm:pt>
    <dgm:pt modelId="{945F9D14-10CA-421E-B32D-82366267EEC8}" type="parTrans" cxnId="{4D3C333F-31DF-46F6-AE3F-EBE50161B54C}">
      <dgm:prSet/>
      <dgm:spPr/>
      <dgm:t>
        <a:bodyPr/>
        <a:lstStyle/>
        <a:p>
          <a:endParaRPr lang="ru-RU"/>
        </a:p>
      </dgm:t>
    </dgm:pt>
    <dgm:pt modelId="{56F8A472-D3EA-470B-8A10-A36C80CC6BD5}" type="sibTrans" cxnId="{4D3C333F-31DF-46F6-AE3F-EBE50161B54C}">
      <dgm:prSet/>
      <dgm:spPr/>
      <dgm:t>
        <a:bodyPr/>
        <a:lstStyle/>
        <a:p>
          <a:endParaRPr lang="ru-RU"/>
        </a:p>
      </dgm:t>
    </dgm:pt>
    <dgm:pt modelId="{21129CB1-19EE-4AA7-83CA-2A9261D9BF06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Мониторинг</a:t>
          </a:r>
        </a:p>
      </dgm:t>
    </dgm:pt>
    <dgm:pt modelId="{B67A2145-72CC-4173-83A8-81A6F53C23E4}" type="parTrans" cxnId="{47D1933A-8242-4792-8E3D-4F466206F259}">
      <dgm:prSet/>
      <dgm:spPr/>
      <dgm:t>
        <a:bodyPr/>
        <a:lstStyle/>
        <a:p>
          <a:endParaRPr lang="ru-RU"/>
        </a:p>
      </dgm:t>
    </dgm:pt>
    <dgm:pt modelId="{1C8474E9-390E-4722-829E-C0D6BDBCD486}" type="sibTrans" cxnId="{47D1933A-8242-4792-8E3D-4F466206F259}">
      <dgm:prSet/>
      <dgm:spPr/>
      <dgm:t>
        <a:bodyPr/>
        <a:lstStyle/>
        <a:p>
          <a:endParaRPr lang="ru-RU"/>
        </a:p>
      </dgm:t>
    </dgm:pt>
    <dgm:pt modelId="{E51DAA86-6FE0-4C0C-AFBB-88DD73CF3BF6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Управление конфигурациями</a:t>
          </a:r>
        </a:p>
      </dgm:t>
    </dgm:pt>
    <dgm:pt modelId="{A19A0D20-D170-404D-84A6-C79C03DEC729}" type="parTrans" cxnId="{734ECA40-3A12-432A-9CED-CF2CB853359B}">
      <dgm:prSet/>
      <dgm:spPr/>
      <dgm:t>
        <a:bodyPr/>
        <a:lstStyle/>
        <a:p>
          <a:endParaRPr lang="ru-RU"/>
        </a:p>
      </dgm:t>
    </dgm:pt>
    <dgm:pt modelId="{BA496120-2879-4184-AF6C-9AA598194FF8}" type="sibTrans" cxnId="{734ECA40-3A12-432A-9CED-CF2CB853359B}">
      <dgm:prSet/>
      <dgm:spPr/>
      <dgm:t>
        <a:bodyPr/>
        <a:lstStyle/>
        <a:p>
          <a:endParaRPr lang="ru-RU"/>
        </a:p>
      </dgm:t>
    </dgm:pt>
    <dgm:pt modelId="{43ACA6C7-45AF-44E8-9CDE-7C4A52053AFF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ВКС (переговорные комнаты)</a:t>
          </a:r>
        </a:p>
      </dgm:t>
    </dgm:pt>
    <dgm:pt modelId="{F82A193D-FC4A-459F-A2C9-EAFD95056CE4}" type="parTrans" cxnId="{86932517-B55F-43FB-9C5C-A3AB178175E1}">
      <dgm:prSet/>
      <dgm:spPr/>
      <dgm:t>
        <a:bodyPr/>
        <a:lstStyle/>
        <a:p>
          <a:endParaRPr lang="ru-RU"/>
        </a:p>
      </dgm:t>
    </dgm:pt>
    <dgm:pt modelId="{ADE30FB4-B813-440D-9116-B20D9A792D69}" type="sibTrans" cxnId="{86932517-B55F-43FB-9C5C-A3AB178175E1}">
      <dgm:prSet/>
      <dgm:spPr/>
      <dgm:t>
        <a:bodyPr/>
        <a:lstStyle/>
        <a:p>
          <a:endParaRPr lang="ru-RU"/>
        </a:p>
      </dgm:t>
    </dgm:pt>
    <dgm:pt modelId="{9781CEC7-3035-49AC-AACF-441CF73767D3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Резервное копирование</a:t>
          </a:r>
        </a:p>
      </dgm:t>
    </dgm:pt>
    <dgm:pt modelId="{DAACEF2F-B344-4A9D-8C68-9C7C70DB1E9E}" type="parTrans" cxnId="{2E64E792-2BF8-4902-A718-EF4272135EFE}">
      <dgm:prSet/>
      <dgm:spPr/>
      <dgm:t>
        <a:bodyPr/>
        <a:lstStyle/>
        <a:p>
          <a:endParaRPr lang="ru-RU"/>
        </a:p>
      </dgm:t>
    </dgm:pt>
    <dgm:pt modelId="{BDE78FDE-0948-4732-A9C8-0B8E8F5C00A7}" type="sibTrans" cxnId="{2E64E792-2BF8-4902-A718-EF4272135EFE}">
      <dgm:prSet/>
      <dgm:spPr/>
      <dgm:t>
        <a:bodyPr/>
        <a:lstStyle/>
        <a:p>
          <a:endParaRPr lang="ru-RU"/>
        </a:p>
      </dgm:t>
    </dgm:pt>
    <dgm:pt modelId="{354875A8-90E7-4352-9097-1058708695FB}">
      <dgm:prSet phldrT="[Текст]"/>
      <dgm:spPr>
        <a:solidFill>
          <a:srgbClr val="A24576"/>
        </a:solidFill>
      </dgm:spPr>
      <dgm:t>
        <a:bodyPr/>
        <a:lstStyle/>
        <a:p>
          <a:r>
            <a:rPr lang="ru-RU" dirty="0"/>
            <a:t>КОМПАНИЯ</a:t>
          </a:r>
        </a:p>
      </dgm:t>
    </dgm:pt>
    <dgm:pt modelId="{15D42598-2847-42DD-B14A-2704C5A20A39}" type="sibTrans" cxnId="{67872D71-FB25-4DB8-97D7-C3826C3228CA}">
      <dgm:prSet/>
      <dgm:spPr/>
      <dgm:t>
        <a:bodyPr/>
        <a:lstStyle/>
        <a:p>
          <a:endParaRPr lang="ru-RU"/>
        </a:p>
      </dgm:t>
    </dgm:pt>
    <dgm:pt modelId="{21421A74-2CCF-4F12-B3C6-E1AB0A5F8850}" type="parTrans" cxnId="{67872D71-FB25-4DB8-97D7-C3826C3228CA}">
      <dgm:prSet/>
      <dgm:spPr/>
      <dgm:t>
        <a:bodyPr/>
        <a:lstStyle/>
        <a:p>
          <a:endParaRPr lang="ru-RU"/>
        </a:p>
      </dgm:t>
    </dgm:pt>
    <dgm:pt modelId="{648B3C70-CA65-4E83-850D-9B44105C7F2F}">
      <dgm:prSet phldrT="[Текст]"/>
      <dgm:spPr>
        <a:ln>
          <a:solidFill>
            <a:srgbClr val="A2457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dirty="0"/>
            <a:t> Управление мобильными устройствами и приложениями</a:t>
          </a:r>
        </a:p>
      </dgm:t>
    </dgm:pt>
    <dgm:pt modelId="{A4A08460-DD68-4DC2-A491-D52B4299E211}" type="parTrans" cxnId="{7BA37186-D989-4E04-9A2D-83090062EED3}">
      <dgm:prSet/>
      <dgm:spPr/>
      <dgm:t>
        <a:bodyPr/>
        <a:lstStyle/>
        <a:p>
          <a:endParaRPr lang="ru-RU"/>
        </a:p>
      </dgm:t>
    </dgm:pt>
    <dgm:pt modelId="{2FB3365D-C671-4AD2-822B-B85736B43722}" type="sibTrans" cxnId="{7BA37186-D989-4E04-9A2D-83090062EED3}">
      <dgm:prSet/>
      <dgm:spPr/>
      <dgm:t>
        <a:bodyPr/>
        <a:lstStyle/>
        <a:p>
          <a:endParaRPr lang="ru-RU"/>
        </a:p>
      </dgm:t>
    </dgm:pt>
    <dgm:pt modelId="{2FB7145D-7D9A-461D-AA9F-85F71EF7C85B}" type="pres">
      <dgm:prSet presAssocID="{F561E2A4-EE6C-44FE-B252-AFF97C52C0C0}" presName="linear" presStyleCnt="0">
        <dgm:presLayoutVars>
          <dgm:dir/>
          <dgm:animLvl val="lvl"/>
          <dgm:resizeHandles val="exact"/>
        </dgm:presLayoutVars>
      </dgm:prSet>
      <dgm:spPr/>
    </dgm:pt>
    <dgm:pt modelId="{39D02FB8-6384-43DA-AD62-3C7027296C62}" type="pres">
      <dgm:prSet presAssocID="{354875A8-90E7-4352-9097-1058708695FB}" presName="parentLin" presStyleCnt="0"/>
      <dgm:spPr/>
    </dgm:pt>
    <dgm:pt modelId="{DBEEF828-63AC-4952-89E4-8531BAB4C8D0}" type="pres">
      <dgm:prSet presAssocID="{354875A8-90E7-4352-9097-1058708695FB}" presName="parentLeftMargin" presStyleLbl="node1" presStyleIdx="0" presStyleCnt="1"/>
      <dgm:spPr/>
    </dgm:pt>
    <dgm:pt modelId="{84199D35-4497-4056-A80F-C169C7C5C2A2}" type="pres">
      <dgm:prSet presAssocID="{354875A8-90E7-4352-9097-1058708695F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643F350-0FF5-4A5E-9F17-40F5F869D2D8}" type="pres">
      <dgm:prSet presAssocID="{354875A8-90E7-4352-9097-1058708695FB}" presName="negativeSpace" presStyleCnt="0"/>
      <dgm:spPr/>
    </dgm:pt>
    <dgm:pt modelId="{B41D758A-A687-4DD2-AFF5-F9709259BA43}" type="pres">
      <dgm:prSet presAssocID="{354875A8-90E7-4352-9097-1058708695F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14F1FC00-B437-4C24-B486-428918C50B11}" type="presOf" srcId="{354875A8-90E7-4352-9097-1058708695FB}" destId="{DBEEF828-63AC-4952-89E4-8531BAB4C8D0}" srcOrd="0" destOrd="0" presId="urn:microsoft.com/office/officeart/2005/8/layout/list1"/>
    <dgm:cxn modelId="{28CEA401-7FF4-4017-82C6-C7326FD29268}" srcId="{354875A8-90E7-4352-9097-1058708695FB}" destId="{B5652303-1BF7-4E70-82C9-D439203539BA}" srcOrd="5" destOrd="0" parTransId="{6047D3AD-F366-429C-89E5-3EAB35FF76ED}" sibTransId="{C7A84A39-4032-42FE-9F50-FF560C876EFC}"/>
    <dgm:cxn modelId="{BDC19105-D056-43A0-90DF-5BF9458BA174}" type="presOf" srcId="{B35F536D-8D63-4FAA-9717-6D8CB9E9C852}" destId="{B41D758A-A687-4DD2-AFF5-F9709259BA43}" srcOrd="0" destOrd="1" presId="urn:microsoft.com/office/officeart/2005/8/layout/list1"/>
    <dgm:cxn modelId="{EE461207-601A-41CF-86AA-DDFCA74D9A0B}" srcId="{354875A8-90E7-4352-9097-1058708695FB}" destId="{D63DD9CC-AD8E-4829-8439-0D6CCB624C32}" srcOrd="4" destOrd="0" parTransId="{D5C65A01-A457-4179-B570-5DBB0287E188}" sibTransId="{44F65FDB-22B2-4D40-9C51-44FF4E165646}"/>
    <dgm:cxn modelId="{E92CA214-1FCA-44E0-B0E9-F7A5B5977DDD}" srcId="{354875A8-90E7-4352-9097-1058708695FB}" destId="{93843C5A-758A-41FF-A05C-674D4F4AB244}" srcOrd="10" destOrd="0" parTransId="{2D0CAE10-5E1E-43FF-8F5E-101B750EBD69}" sibTransId="{DBAA1508-6A9D-4D81-9FFB-6333B8ED3BEB}"/>
    <dgm:cxn modelId="{86932517-B55F-43FB-9C5C-A3AB178175E1}" srcId="{354875A8-90E7-4352-9097-1058708695FB}" destId="{43ACA6C7-45AF-44E8-9CDE-7C4A52053AFF}" srcOrd="15" destOrd="0" parTransId="{F82A193D-FC4A-459F-A2C9-EAFD95056CE4}" sibTransId="{ADE30FB4-B813-440D-9116-B20D9A792D69}"/>
    <dgm:cxn modelId="{478CD91B-9BAD-47FB-8A60-7332362E8D54}" type="presOf" srcId="{9781CEC7-3035-49AC-AACF-441CF73767D3}" destId="{B41D758A-A687-4DD2-AFF5-F9709259BA43}" srcOrd="0" destOrd="16" presId="urn:microsoft.com/office/officeart/2005/8/layout/list1"/>
    <dgm:cxn modelId="{D3F98629-F0A5-47A3-9E16-E9F3B6AA148C}" type="presOf" srcId="{99978F72-1A41-4839-B8BC-D03FE8F8E771}" destId="{B41D758A-A687-4DD2-AFF5-F9709259BA43}" srcOrd="0" destOrd="7" presId="urn:microsoft.com/office/officeart/2005/8/layout/list1"/>
    <dgm:cxn modelId="{47D1933A-8242-4792-8E3D-4F466206F259}" srcId="{354875A8-90E7-4352-9097-1058708695FB}" destId="{21129CB1-19EE-4AA7-83CA-2A9261D9BF06}" srcOrd="13" destOrd="0" parTransId="{B67A2145-72CC-4173-83A8-81A6F53C23E4}" sibTransId="{1C8474E9-390E-4722-829E-C0D6BDBCD486}"/>
    <dgm:cxn modelId="{4D3C333F-31DF-46F6-AE3F-EBE50161B54C}" srcId="{354875A8-90E7-4352-9097-1058708695FB}" destId="{0DAF0442-E925-4F95-AC8F-37B323357C84}" srcOrd="12" destOrd="0" parTransId="{945F9D14-10CA-421E-B32D-82366267EEC8}" sibTransId="{56F8A472-D3EA-470B-8A10-A36C80CC6BD5}"/>
    <dgm:cxn modelId="{734ECA40-3A12-432A-9CED-CF2CB853359B}" srcId="{354875A8-90E7-4352-9097-1058708695FB}" destId="{E51DAA86-6FE0-4C0C-AFBB-88DD73CF3BF6}" srcOrd="14" destOrd="0" parTransId="{A19A0D20-D170-404D-84A6-C79C03DEC729}" sibTransId="{BA496120-2879-4184-AF6C-9AA598194FF8}"/>
    <dgm:cxn modelId="{14ED975B-5AEA-479D-BBE7-E19BACC30C4A}" type="presOf" srcId="{39FD4D93-1BDA-477C-A26A-E35A6C164D54}" destId="{B41D758A-A687-4DD2-AFF5-F9709259BA43}" srcOrd="0" destOrd="11" presId="urn:microsoft.com/office/officeart/2005/8/layout/list1"/>
    <dgm:cxn modelId="{A993F85E-CEEC-436E-A8A0-76FA089CFC9D}" type="presOf" srcId="{6EE1D984-FEDB-4F39-B74E-A945E5FF135C}" destId="{B41D758A-A687-4DD2-AFF5-F9709259BA43}" srcOrd="0" destOrd="6" presId="urn:microsoft.com/office/officeart/2005/8/layout/list1"/>
    <dgm:cxn modelId="{549EBD47-10C0-49BA-900D-E10591852E32}" type="presOf" srcId="{51553877-C358-4B70-A629-F685F2093155}" destId="{B41D758A-A687-4DD2-AFF5-F9709259BA43}" srcOrd="0" destOrd="0" presId="urn:microsoft.com/office/officeart/2005/8/layout/list1"/>
    <dgm:cxn modelId="{836CDE6F-B5CD-48BA-9388-D637FA0F6E06}" srcId="{354875A8-90E7-4352-9097-1058708695FB}" destId="{99978F72-1A41-4839-B8BC-D03FE8F8E771}" srcOrd="7" destOrd="0" parTransId="{0660BDD6-995E-44EE-B598-BD6838E349AA}" sibTransId="{CF6BD028-4548-4AA3-BB83-95465373CE7F}"/>
    <dgm:cxn modelId="{7A35A150-AABA-4886-B847-EA773A759851}" type="presOf" srcId="{89127F03-02F7-4D49-9340-17F83685D697}" destId="{B41D758A-A687-4DD2-AFF5-F9709259BA43}" srcOrd="0" destOrd="3" presId="urn:microsoft.com/office/officeart/2005/8/layout/list1"/>
    <dgm:cxn modelId="{67872D71-FB25-4DB8-97D7-C3826C3228CA}" srcId="{F561E2A4-EE6C-44FE-B252-AFF97C52C0C0}" destId="{354875A8-90E7-4352-9097-1058708695FB}" srcOrd="0" destOrd="0" parTransId="{21421A74-2CCF-4F12-B3C6-E1AB0A5F8850}" sibTransId="{15D42598-2847-42DD-B14A-2704C5A20A39}"/>
    <dgm:cxn modelId="{7197B272-8D31-46E7-8968-345C4943B936}" srcId="{354875A8-90E7-4352-9097-1058708695FB}" destId="{CEEF4AE8-7872-41EA-AE17-AEB7CA5FE028}" srcOrd="8" destOrd="0" parTransId="{5686E213-D11A-45E8-B193-5777D65B3080}" sibTransId="{74D29371-B80B-4542-8959-F2E69CDD81A5}"/>
    <dgm:cxn modelId="{BD65A454-B89A-42D6-82FC-3E591CBD2897}" type="presOf" srcId="{43ACA6C7-45AF-44E8-9CDE-7C4A52053AFF}" destId="{B41D758A-A687-4DD2-AFF5-F9709259BA43}" srcOrd="0" destOrd="15" presId="urn:microsoft.com/office/officeart/2005/8/layout/list1"/>
    <dgm:cxn modelId="{AD054E55-6308-4D94-BE4E-860B79662DF1}" type="presOf" srcId="{CEEF4AE8-7872-41EA-AE17-AEB7CA5FE028}" destId="{B41D758A-A687-4DD2-AFF5-F9709259BA43}" srcOrd="0" destOrd="8" presId="urn:microsoft.com/office/officeart/2005/8/layout/list1"/>
    <dgm:cxn modelId="{BF386957-BEDE-47C4-921D-03259A348E45}" type="presOf" srcId="{0DAF0442-E925-4F95-AC8F-37B323357C84}" destId="{B41D758A-A687-4DD2-AFF5-F9709259BA43}" srcOrd="0" destOrd="12" presId="urn:microsoft.com/office/officeart/2005/8/layout/list1"/>
    <dgm:cxn modelId="{40942A7F-BF15-45AD-94C5-7C589104D183}" srcId="{354875A8-90E7-4352-9097-1058708695FB}" destId="{16BD4689-C6EA-4EEA-9DBA-70FAA246DE36}" srcOrd="9" destOrd="0" parTransId="{D0AB7669-AEC6-4620-9098-89AEF7A6DC45}" sibTransId="{0613D939-5774-4EA5-BF6A-D6DE6576E3F8}"/>
    <dgm:cxn modelId="{A6265F81-3C4D-4771-8E14-A5453E0AB1F1}" srcId="{354875A8-90E7-4352-9097-1058708695FB}" destId="{39FD4D93-1BDA-477C-A26A-E35A6C164D54}" srcOrd="11" destOrd="0" parTransId="{87C491AE-AD09-4218-B88E-7C99853CF760}" sibTransId="{226B2E68-FDA3-415F-95CA-01F1B7CBD5CE}"/>
    <dgm:cxn modelId="{7BA37186-D989-4E04-9A2D-83090062EED3}" srcId="{354875A8-90E7-4352-9097-1058708695FB}" destId="{648B3C70-CA65-4E83-850D-9B44105C7F2F}" srcOrd="17" destOrd="0" parTransId="{A4A08460-DD68-4DC2-A491-D52B4299E211}" sibTransId="{2FB3365D-C671-4AD2-822B-B85736B43722}"/>
    <dgm:cxn modelId="{00148D8D-DA03-4451-8FB9-CFD2CCDF5F1D}" type="presOf" srcId="{16BD4689-C6EA-4EEA-9DBA-70FAA246DE36}" destId="{B41D758A-A687-4DD2-AFF5-F9709259BA43}" srcOrd="0" destOrd="9" presId="urn:microsoft.com/office/officeart/2005/8/layout/list1"/>
    <dgm:cxn modelId="{98896C90-F84F-470F-83F9-A3024046C475}" type="presOf" srcId="{B5652303-1BF7-4E70-82C9-D439203539BA}" destId="{B41D758A-A687-4DD2-AFF5-F9709259BA43}" srcOrd="0" destOrd="5" presId="urn:microsoft.com/office/officeart/2005/8/layout/list1"/>
    <dgm:cxn modelId="{2E64E792-2BF8-4902-A718-EF4272135EFE}" srcId="{354875A8-90E7-4352-9097-1058708695FB}" destId="{9781CEC7-3035-49AC-AACF-441CF73767D3}" srcOrd="16" destOrd="0" parTransId="{DAACEF2F-B344-4A9D-8C68-9C7C70DB1E9E}" sibTransId="{BDE78FDE-0948-4732-A9C8-0B8E8F5C00A7}"/>
    <dgm:cxn modelId="{0B35FB98-DAE7-4C5A-83B8-007792DA4BDB}" type="presOf" srcId="{354875A8-90E7-4352-9097-1058708695FB}" destId="{84199D35-4497-4056-A80F-C169C7C5C2A2}" srcOrd="1" destOrd="0" presId="urn:microsoft.com/office/officeart/2005/8/layout/list1"/>
    <dgm:cxn modelId="{FD184F99-3882-41A1-92A1-EA9755DFB1DD}" srcId="{354875A8-90E7-4352-9097-1058708695FB}" destId="{51553877-C358-4B70-A629-F685F2093155}" srcOrd="0" destOrd="0" parTransId="{15F40E16-5B0A-4CA3-8338-456BBB88C427}" sibTransId="{9B4913A1-C438-46AE-9514-B300F7B22360}"/>
    <dgm:cxn modelId="{F645F9A0-09D7-4EA2-8D48-34972CAA9193}" type="presOf" srcId="{93843C5A-758A-41FF-A05C-674D4F4AB244}" destId="{B41D758A-A687-4DD2-AFF5-F9709259BA43}" srcOrd="0" destOrd="10" presId="urn:microsoft.com/office/officeart/2005/8/layout/list1"/>
    <dgm:cxn modelId="{58543AB3-069E-4F0E-81D1-475DC94C3F6C}" srcId="{354875A8-90E7-4352-9097-1058708695FB}" destId="{6EE1D984-FEDB-4F39-B74E-A945E5FF135C}" srcOrd="6" destOrd="0" parTransId="{AB17EC0D-A1EC-4D1B-BE2F-B86C37F8BD0B}" sibTransId="{AB67E2A9-48ED-4AAF-8317-056587209934}"/>
    <dgm:cxn modelId="{F12527B7-B688-4F08-9E4F-952008507309}" srcId="{354875A8-90E7-4352-9097-1058708695FB}" destId="{B35F536D-8D63-4FAA-9717-6D8CB9E9C852}" srcOrd="1" destOrd="0" parTransId="{E0540BD9-C045-4091-B159-6D11C65C7F66}" sibTransId="{61241A2C-E143-4D1B-AB88-91A7281655AF}"/>
    <dgm:cxn modelId="{8C8136C9-5638-4648-84BF-02F1D45F3259}" type="presOf" srcId="{F561E2A4-EE6C-44FE-B252-AFF97C52C0C0}" destId="{2FB7145D-7D9A-461D-AA9F-85F71EF7C85B}" srcOrd="0" destOrd="0" presId="urn:microsoft.com/office/officeart/2005/8/layout/list1"/>
    <dgm:cxn modelId="{EB9863D2-101F-43B8-A48C-70707C5EA9EC}" type="presOf" srcId="{648B3C70-CA65-4E83-850D-9B44105C7F2F}" destId="{B41D758A-A687-4DD2-AFF5-F9709259BA43}" srcOrd="0" destOrd="17" presId="urn:microsoft.com/office/officeart/2005/8/layout/list1"/>
    <dgm:cxn modelId="{1D9E3CD3-E059-4ADC-9F71-D1C9B57BE033}" type="presOf" srcId="{D63DD9CC-AD8E-4829-8439-0D6CCB624C32}" destId="{B41D758A-A687-4DD2-AFF5-F9709259BA43}" srcOrd="0" destOrd="4" presId="urn:microsoft.com/office/officeart/2005/8/layout/list1"/>
    <dgm:cxn modelId="{63CB4DE1-CD6D-4B48-A5E3-EF6EA77B9C21}" type="presOf" srcId="{E02AF156-EEDB-4B33-81CC-337A37C769ED}" destId="{B41D758A-A687-4DD2-AFF5-F9709259BA43}" srcOrd="0" destOrd="2" presId="urn:microsoft.com/office/officeart/2005/8/layout/list1"/>
    <dgm:cxn modelId="{FD0669E3-3C1E-4E4D-8C90-7EEEAC9C351A}" srcId="{354875A8-90E7-4352-9097-1058708695FB}" destId="{E02AF156-EEDB-4B33-81CC-337A37C769ED}" srcOrd="2" destOrd="0" parTransId="{D26A1B48-6D89-4F09-8000-907F4E78C5F1}" sibTransId="{0FD7FFE7-7820-4700-9EA4-46CD602AF6F3}"/>
    <dgm:cxn modelId="{0935DDE4-9BCD-47CE-A916-2926EA18A9AF}" srcId="{354875A8-90E7-4352-9097-1058708695FB}" destId="{89127F03-02F7-4D49-9340-17F83685D697}" srcOrd="3" destOrd="0" parTransId="{2334B622-AA7B-426A-952E-7283D3F0EBB7}" sibTransId="{E89505D5-F3EF-4221-B920-99A63AC06432}"/>
    <dgm:cxn modelId="{7487C0EE-0DBA-443F-B5D1-B2E11B2DD3CE}" type="presOf" srcId="{21129CB1-19EE-4AA7-83CA-2A9261D9BF06}" destId="{B41D758A-A687-4DD2-AFF5-F9709259BA43}" srcOrd="0" destOrd="13" presId="urn:microsoft.com/office/officeart/2005/8/layout/list1"/>
    <dgm:cxn modelId="{0002E7F6-392A-49E4-B58A-96D36D81693B}" type="presOf" srcId="{E51DAA86-6FE0-4C0C-AFBB-88DD73CF3BF6}" destId="{B41D758A-A687-4DD2-AFF5-F9709259BA43}" srcOrd="0" destOrd="14" presId="urn:microsoft.com/office/officeart/2005/8/layout/list1"/>
    <dgm:cxn modelId="{8187548F-618F-4AA1-9189-34A575B61114}" type="presParOf" srcId="{2FB7145D-7D9A-461D-AA9F-85F71EF7C85B}" destId="{39D02FB8-6384-43DA-AD62-3C7027296C62}" srcOrd="0" destOrd="0" presId="urn:microsoft.com/office/officeart/2005/8/layout/list1"/>
    <dgm:cxn modelId="{ADB55ACF-1067-4EB0-A1E8-9F135C460592}" type="presParOf" srcId="{39D02FB8-6384-43DA-AD62-3C7027296C62}" destId="{DBEEF828-63AC-4952-89E4-8531BAB4C8D0}" srcOrd="0" destOrd="0" presId="urn:microsoft.com/office/officeart/2005/8/layout/list1"/>
    <dgm:cxn modelId="{DC4894D7-7807-4E55-8F3D-886D02E7FA35}" type="presParOf" srcId="{39D02FB8-6384-43DA-AD62-3C7027296C62}" destId="{84199D35-4497-4056-A80F-C169C7C5C2A2}" srcOrd="1" destOrd="0" presId="urn:microsoft.com/office/officeart/2005/8/layout/list1"/>
    <dgm:cxn modelId="{F83B06B6-94E7-41B4-8BF9-FA32C4908093}" type="presParOf" srcId="{2FB7145D-7D9A-461D-AA9F-85F71EF7C85B}" destId="{2643F350-0FF5-4A5E-9F17-40F5F869D2D8}" srcOrd="1" destOrd="0" presId="urn:microsoft.com/office/officeart/2005/8/layout/list1"/>
    <dgm:cxn modelId="{3699360F-4E12-47FC-9CB1-7FE0661F87A4}" type="presParOf" srcId="{2FB7145D-7D9A-461D-AA9F-85F71EF7C85B}" destId="{B41D758A-A687-4DD2-AFF5-F9709259BA4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F8EDF-7007-437E-8E8E-04652CFF51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63F33-F4D7-4E1F-9AF1-52A18A39501D}">
      <dgm:prSet phldrT="[Текст]"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Виртуализация</a:t>
          </a:r>
        </a:p>
      </dgm:t>
    </dgm:pt>
    <dgm:pt modelId="{E4C3C34C-2461-4DFD-BAD5-81C1854A379B}" type="parTrans" cxnId="{80DDA6A3-0ED8-47C7-8BB7-56F8F2AE1822}">
      <dgm:prSet/>
      <dgm:spPr/>
      <dgm:t>
        <a:bodyPr/>
        <a:lstStyle/>
        <a:p>
          <a:endParaRPr lang="ru-RU"/>
        </a:p>
      </dgm:t>
    </dgm:pt>
    <dgm:pt modelId="{5F21299E-E7BF-4E95-82E2-02C2C38BCDC4}" type="sibTrans" cxnId="{80DDA6A3-0ED8-47C7-8BB7-56F8F2AE1822}">
      <dgm:prSet/>
      <dgm:spPr/>
      <dgm:t>
        <a:bodyPr/>
        <a:lstStyle/>
        <a:p>
          <a:endParaRPr lang="ru-RU"/>
        </a:p>
      </dgm:t>
    </dgm:pt>
    <dgm:pt modelId="{04BAD2AA-EFC9-4A9C-A04D-9B6B1D606C88}">
      <dgm:prSet phldrT="[Текст]"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Hyper-V</a:t>
          </a:r>
          <a:endParaRPr lang="ru-RU" sz="1000" b="1" dirty="0">
            <a:solidFill>
              <a:schemeClr val="bg1"/>
            </a:solidFill>
          </a:endParaRPr>
        </a:p>
      </dgm:t>
    </dgm:pt>
    <dgm:pt modelId="{6A0DFD64-6AC3-4AC5-B4F7-1EAE3A1F72CC}" type="parTrans" cxnId="{2DF990BE-2C94-4A3B-A140-C754C3938EF7}">
      <dgm:prSet/>
      <dgm:spPr/>
      <dgm:t>
        <a:bodyPr/>
        <a:lstStyle/>
        <a:p>
          <a:endParaRPr lang="ru-RU"/>
        </a:p>
      </dgm:t>
    </dgm:pt>
    <dgm:pt modelId="{1529200D-5A2C-4383-9891-174BAC365E7F}" type="sibTrans" cxnId="{2DF990BE-2C94-4A3B-A140-C754C3938EF7}">
      <dgm:prSet/>
      <dgm:spPr/>
      <dgm:t>
        <a:bodyPr/>
        <a:lstStyle/>
        <a:p>
          <a:endParaRPr lang="ru-RU"/>
        </a:p>
      </dgm:t>
    </dgm:pt>
    <dgm:pt modelId="{451EFF04-A7B4-4921-8D18-9D4E0E7B6234}">
      <dgm:prSet phldrT="[Текст]"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Виртуальные рабочие столы</a:t>
          </a:r>
        </a:p>
      </dgm:t>
    </dgm:pt>
    <dgm:pt modelId="{8902BFF5-D72D-401D-B978-64A090371D6D}" type="parTrans" cxnId="{CEE40C4F-7D5C-44CA-91B2-18E56A917096}">
      <dgm:prSet/>
      <dgm:spPr/>
      <dgm:t>
        <a:bodyPr/>
        <a:lstStyle/>
        <a:p>
          <a:endParaRPr lang="ru-RU"/>
        </a:p>
      </dgm:t>
    </dgm:pt>
    <dgm:pt modelId="{2A0616A3-6B3F-4045-9C5E-FEB9788C1715}" type="sibTrans" cxnId="{CEE40C4F-7D5C-44CA-91B2-18E56A917096}">
      <dgm:prSet/>
      <dgm:spPr/>
      <dgm:t>
        <a:bodyPr/>
        <a:lstStyle/>
        <a:p>
          <a:endParaRPr lang="ru-RU"/>
        </a:p>
      </dgm:t>
    </dgm:pt>
    <dgm:pt modelId="{79117969-790E-4461-A688-2BD652E967D9}">
      <dgm:prSet phldrT="[Текст]"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RDS/VDI</a:t>
          </a:r>
          <a:endParaRPr lang="ru-RU" sz="1000" b="1" dirty="0">
            <a:solidFill>
              <a:schemeClr val="bg1"/>
            </a:solidFill>
          </a:endParaRPr>
        </a:p>
      </dgm:t>
    </dgm:pt>
    <dgm:pt modelId="{AD30E79E-7862-42A1-B47A-F99B6EA42045}" type="parTrans" cxnId="{AE384383-FA21-4444-9D44-573145711E92}">
      <dgm:prSet/>
      <dgm:spPr/>
      <dgm:t>
        <a:bodyPr/>
        <a:lstStyle/>
        <a:p>
          <a:endParaRPr lang="ru-RU"/>
        </a:p>
      </dgm:t>
    </dgm:pt>
    <dgm:pt modelId="{C9ABD818-67A4-4302-A087-F91627934107}" type="sibTrans" cxnId="{AE384383-FA21-4444-9D44-573145711E92}">
      <dgm:prSet/>
      <dgm:spPr/>
      <dgm:t>
        <a:bodyPr/>
        <a:lstStyle/>
        <a:p>
          <a:endParaRPr lang="ru-RU"/>
        </a:p>
      </dgm:t>
    </dgm:pt>
    <dgm:pt modelId="{20BCDC47-22FF-4797-B45F-81A427AA75AF}">
      <dgm:prSet phldrT="[Текст]"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ОС серверная</a:t>
          </a:r>
        </a:p>
      </dgm:t>
    </dgm:pt>
    <dgm:pt modelId="{8BB639ED-6EC1-4B09-B3F9-587D05A180C0}" type="parTrans" cxnId="{D6C5A7EB-E7D0-49EC-B18D-A4FD2FD9F322}">
      <dgm:prSet/>
      <dgm:spPr/>
      <dgm:t>
        <a:bodyPr/>
        <a:lstStyle/>
        <a:p>
          <a:endParaRPr lang="ru-RU"/>
        </a:p>
      </dgm:t>
    </dgm:pt>
    <dgm:pt modelId="{6DA3B699-2C81-4061-9680-06303BDB218E}" type="sibTrans" cxnId="{D6C5A7EB-E7D0-49EC-B18D-A4FD2FD9F322}">
      <dgm:prSet/>
      <dgm:spPr/>
      <dgm:t>
        <a:bodyPr/>
        <a:lstStyle/>
        <a:p>
          <a:endParaRPr lang="ru-RU"/>
        </a:p>
      </dgm:t>
    </dgm:pt>
    <dgm:pt modelId="{A839C5DF-8712-48A6-8C50-C6909485F40C}">
      <dgm:prSet phldrT="[Текст]"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Windows Server</a:t>
          </a:r>
          <a:endParaRPr lang="ru-RU" sz="1000" b="1" dirty="0">
            <a:solidFill>
              <a:schemeClr val="bg1"/>
            </a:solidFill>
          </a:endParaRPr>
        </a:p>
      </dgm:t>
    </dgm:pt>
    <dgm:pt modelId="{3E39EE3A-0181-47FC-96EB-508C1D50F13F}" type="parTrans" cxnId="{100AA891-D596-44B8-A148-BDDFA4D44F51}">
      <dgm:prSet/>
      <dgm:spPr/>
      <dgm:t>
        <a:bodyPr/>
        <a:lstStyle/>
        <a:p>
          <a:endParaRPr lang="ru-RU"/>
        </a:p>
      </dgm:t>
    </dgm:pt>
    <dgm:pt modelId="{5B0DDB87-9F9C-4310-85D7-843C025E2A40}" type="sibTrans" cxnId="{100AA891-D596-44B8-A148-BDDFA4D44F51}">
      <dgm:prSet/>
      <dgm:spPr/>
      <dgm:t>
        <a:bodyPr/>
        <a:lstStyle/>
        <a:p>
          <a:endParaRPr lang="ru-RU"/>
        </a:p>
      </dgm:t>
    </dgm:pt>
    <dgm:pt modelId="{AA790FF2-E26A-4E86-9BB6-9B404A961D5D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Служба каталогов</a:t>
          </a:r>
        </a:p>
      </dgm:t>
    </dgm:pt>
    <dgm:pt modelId="{C71F04FC-FE6F-42A9-A8FD-266F6D33D8AE}" type="parTrans" cxnId="{23D71690-DA69-4318-A659-D292FC9DDE3E}">
      <dgm:prSet/>
      <dgm:spPr/>
      <dgm:t>
        <a:bodyPr/>
        <a:lstStyle/>
        <a:p>
          <a:endParaRPr lang="ru-RU"/>
        </a:p>
      </dgm:t>
    </dgm:pt>
    <dgm:pt modelId="{13ECC96C-8093-4FE3-B59F-8DDF38C92690}" type="sibTrans" cxnId="{23D71690-DA69-4318-A659-D292FC9DDE3E}">
      <dgm:prSet/>
      <dgm:spPr/>
      <dgm:t>
        <a:bodyPr/>
        <a:lstStyle/>
        <a:p>
          <a:endParaRPr lang="ru-RU"/>
        </a:p>
      </dgm:t>
    </dgm:pt>
    <dgm:pt modelId="{CC252190-5F22-4D73-84BC-37441EEA2FE3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Active</a:t>
          </a:r>
          <a:r>
            <a:rPr lang="ru-RU" sz="1000" b="1" dirty="0">
              <a:solidFill>
                <a:schemeClr val="bg1"/>
              </a:solidFill>
            </a:rPr>
            <a:t> </a:t>
          </a:r>
          <a:r>
            <a:rPr lang="en-US" sz="1000" b="1" dirty="0">
              <a:solidFill>
                <a:schemeClr val="bg1"/>
              </a:solidFill>
            </a:rPr>
            <a:t>Directory</a:t>
          </a:r>
          <a:endParaRPr lang="ru-RU" sz="1000" b="1" dirty="0">
            <a:solidFill>
              <a:schemeClr val="bg1"/>
            </a:solidFill>
          </a:endParaRPr>
        </a:p>
      </dgm:t>
    </dgm:pt>
    <dgm:pt modelId="{0FF41C8B-6FE3-4366-9B8B-D6B93E699C83}" type="parTrans" cxnId="{E08707E1-1194-4437-B67C-6933A4548922}">
      <dgm:prSet/>
      <dgm:spPr/>
      <dgm:t>
        <a:bodyPr/>
        <a:lstStyle/>
        <a:p>
          <a:endParaRPr lang="ru-RU"/>
        </a:p>
      </dgm:t>
    </dgm:pt>
    <dgm:pt modelId="{6AF13DDA-4386-456D-A67A-6ED71CFDBD90}" type="sibTrans" cxnId="{E08707E1-1194-4437-B67C-6933A4548922}">
      <dgm:prSet/>
      <dgm:spPr/>
      <dgm:t>
        <a:bodyPr/>
        <a:lstStyle/>
        <a:p>
          <a:endParaRPr lang="ru-RU"/>
        </a:p>
      </dgm:t>
    </dgm:pt>
    <dgm:pt modelId="{95725253-D32C-4475-BEA4-8A2B1EA89991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ОС Клиентская</a:t>
          </a:r>
        </a:p>
      </dgm:t>
    </dgm:pt>
    <dgm:pt modelId="{3EFB9236-F460-4031-9DC8-9EB890B855D3}" type="parTrans" cxnId="{C080C29A-2A33-44FB-8DBB-4EE88CEEFF9C}">
      <dgm:prSet/>
      <dgm:spPr/>
      <dgm:t>
        <a:bodyPr/>
        <a:lstStyle/>
        <a:p>
          <a:endParaRPr lang="ru-RU"/>
        </a:p>
      </dgm:t>
    </dgm:pt>
    <dgm:pt modelId="{097A6EBA-65B2-497A-809B-8182EA1C5751}" type="sibTrans" cxnId="{C080C29A-2A33-44FB-8DBB-4EE88CEEFF9C}">
      <dgm:prSet/>
      <dgm:spPr/>
      <dgm:t>
        <a:bodyPr/>
        <a:lstStyle/>
        <a:p>
          <a:endParaRPr lang="ru-RU"/>
        </a:p>
      </dgm:t>
    </dgm:pt>
    <dgm:pt modelId="{36F3E52F-AE34-4E72-A1CC-B49F7CE52F25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Windows</a:t>
          </a:r>
          <a:endParaRPr lang="ru-RU" sz="1000" b="1" dirty="0">
            <a:solidFill>
              <a:schemeClr val="bg1"/>
            </a:solidFill>
          </a:endParaRPr>
        </a:p>
      </dgm:t>
    </dgm:pt>
    <dgm:pt modelId="{1BF30EB8-79B4-4719-867B-28B3BC22C1AA}" type="parTrans" cxnId="{08A5BCE6-2C33-4910-97A7-CD1CF0A821A7}">
      <dgm:prSet/>
      <dgm:spPr/>
      <dgm:t>
        <a:bodyPr/>
        <a:lstStyle/>
        <a:p>
          <a:endParaRPr lang="ru-RU"/>
        </a:p>
      </dgm:t>
    </dgm:pt>
    <dgm:pt modelId="{33695542-7C7C-4DFB-B545-C808270D4EB3}" type="sibTrans" cxnId="{08A5BCE6-2C33-4910-97A7-CD1CF0A821A7}">
      <dgm:prSet/>
      <dgm:spPr/>
      <dgm:t>
        <a:bodyPr/>
        <a:lstStyle/>
        <a:p>
          <a:endParaRPr lang="ru-RU"/>
        </a:p>
      </dgm:t>
    </dgm:pt>
    <dgm:pt modelId="{E774A891-FC91-426D-9F57-6F352DB4A4B1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Почтовый сервер</a:t>
          </a:r>
        </a:p>
      </dgm:t>
    </dgm:pt>
    <dgm:pt modelId="{AA9CC5C1-C837-48B0-A384-3E2FC51C9745}" type="parTrans" cxnId="{EA5C9A60-5C0B-4C4B-9839-BBFB3A3BA568}">
      <dgm:prSet/>
      <dgm:spPr/>
      <dgm:t>
        <a:bodyPr/>
        <a:lstStyle/>
        <a:p>
          <a:endParaRPr lang="ru-RU"/>
        </a:p>
      </dgm:t>
    </dgm:pt>
    <dgm:pt modelId="{A9006319-2DA7-460B-AC15-8E9B353BB1B8}" type="sibTrans" cxnId="{EA5C9A60-5C0B-4C4B-9839-BBFB3A3BA568}">
      <dgm:prSet/>
      <dgm:spPr/>
      <dgm:t>
        <a:bodyPr/>
        <a:lstStyle/>
        <a:p>
          <a:endParaRPr lang="ru-RU"/>
        </a:p>
      </dgm:t>
    </dgm:pt>
    <dgm:pt modelId="{A4547B2C-EB98-41AB-B7B6-D081AAD8FC35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Exchange Server</a:t>
          </a:r>
          <a:endParaRPr lang="ru-RU" sz="1000" b="1" dirty="0">
            <a:solidFill>
              <a:schemeClr val="bg1"/>
            </a:solidFill>
          </a:endParaRPr>
        </a:p>
      </dgm:t>
    </dgm:pt>
    <dgm:pt modelId="{329403A2-B5D1-4EDF-AD76-390A88AE5E17}" type="parTrans" cxnId="{BD68B0B3-81E2-4FAF-8B1F-890B1C9D1E9F}">
      <dgm:prSet/>
      <dgm:spPr/>
      <dgm:t>
        <a:bodyPr/>
        <a:lstStyle/>
        <a:p>
          <a:endParaRPr lang="ru-RU"/>
        </a:p>
      </dgm:t>
    </dgm:pt>
    <dgm:pt modelId="{CFF489B0-D6C8-46BE-B4FE-9A6372330664}" type="sibTrans" cxnId="{BD68B0B3-81E2-4FAF-8B1F-890B1C9D1E9F}">
      <dgm:prSet/>
      <dgm:spPr/>
      <dgm:t>
        <a:bodyPr/>
        <a:lstStyle/>
        <a:p>
          <a:endParaRPr lang="ru-RU"/>
        </a:p>
      </dgm:t>
    </dgm:pt>
    <dgm:pt modelId="{CD9D2520-AFA1-48B8-818A-204D96C169ED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База данных (СУБД)</a:t>
          </a:r>
        </a:p>
      </dgm:t>
    </dgm:pt>
    <dgm:pt modelId="{1BA355C2-0C27-4695-9FA8-0D7AB686A066}" type="parTrans" cxnId="{2D7B8B21-43DC-4206-BC5E-692E3B799E91}">
      <dgm:prSet/>
      <dgm:spPr/>
      <dgm:t>
        <a:bodyPr/>
        <a:lstStyle/>
        <a:p>
          <a:endParaRPr lang="ru-RU"/>
        </a:p>
      </dgm:t>
    </dgm:pt>
    <dgm:pt modelId="{E7C9C0FC-9237-458F-9DD8-DE7E9A9E56A0}" type="sibTrans" cxnId="{2D7B8B21-43DC-4206-BC5E-692E3B799E91}">
      <dgm:prSet/>
      <dgm:spPr/>
      <dgm:t>
        <a:bodyPr/>
        <a:lstStyle/>
        <a:p>
          <a:endParaRPr lang="ru-RU"/>
        </a:p>
      </dgm:t>
    </dgm:pt>
    <dgm:pt modelId="{0749A774-8D06-4ACE-9484-1E221FC783BA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SQL Server</a:t>
          </a:r>
          <a:endParaRPr lang="ru-RU" sz="1000" b="1" dirty="0">
            <a:solidFill>
              <a:schemeClr val="bg1"/>
            </a:solidFill>
          </a:endParaRPr>
        </a:p>
      </dgm:t>
    </dgm:pt>
    <dgm:pt modelId="{A0FA4664-5047-4065-B9EA-14823E3C096D}" type="parTrans" cxnId="{2E82634D-13DF-4671-850B-697E39EB643A}">
      <dgm:prSet/>
      <dgm:spPr/>
      <dgm:t>
        <a:bodyPr/>
        <a:lstStyle/>
        <a:p>
          <a:endParaRPr lang="ru-RU"/>
        </a:p>
      </dgm:t>
    </dgm:pt>
    <dgm:pt modelId="{11D097C9-2ECE-45A8-A153-8AF3502E267C}" type="sibTrans" cxnId="{2E82634D-13DF-4671-850B-697E39EB643A}">
      <dgm:prSet/>
      <dgm:spPr/>
      <dgm:t>
        <a:bodyPr/>
        <a:lstStyle/>
        <a:p>
          <a:endParaRPr lang="ru-RU"/>
        </a:p>
      </dgm:t>
    </dgm:pt>
    <dgm:pt modelId="{20C04C63-C78D-44FD-84E4-66204A84E99C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Совместное редактирование документов</a:t>
          </a:r>
        </a:p>
      </dgm:t>
    </dgm:pt>
    <dgm:pt modelId="{F9CC845F-4DB7-44D1-A66D-209F7D26A592}" type="parTrans" cxnId="{2C1C49B6-CCA8-4874-B011-F79B25E24E65}">
      <dgm:prSet/>
      <dgm:spPr/>
      <dgm:t>
        <a:bodyPr/>
        <a:lstStyle/>
        <a:p>
          <a:endParaRPr lang="ru-RU"/>
        </a:p>
      </dgm:t>
    </dgm:pt>
    <dgm:pt modelId="{AE5E04A4-5B84-4C7A-9A9F-746393BF2B4E}" type="sibTrans" cxnId="{2C1C49B6-CCA8-4874-B011-F79B25E24E65}">
      <dgm:prSet/>
      <dgm:spPr/>
      <dgm:t>
        <a:bodyPr/>
        <a:lstStyle/>
        <a:p>
          <a:endParaRPr lang="ru-RU"/>
        </a:p>
      </dgm:t>
    </dgm:pt>
    <dgm:pt modelId="{C710BC6C-6D01-4632-AFB2-FA0D5FBDF761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Office Server</a:t>
          </a:r>
          <a:endParaRPr lang="ru-RU" sz="1000" b="1" dirty="0">
            <a:solidFill>
              <a:schemeClr val="bg1"/>
            </a:solidFill>
          </a:endParaRPr>
        </a:p>
      </dgm:t>
    </dgm:pt>
    <dgm:pt modelId="{20601B71-1B45-4250-B45C-04B40B897CD5}" type="parTrans" cxnId="{452CC292-23F7-4ECE-B1F7-4D18F12E324D}">
      <dgm:prSet/>
      <dgm:spPr/>
      <dgm:t>
        <a:bodyPr/>
        <a:lstStyle/>
        <a:p>
          <a:endParaRPr lang="ru-RU"/>
        </a:p>
      </dgm:t>
    </dgm:pt>
    <dgm:pt modelId="{B55203B4-9858-44D4-99E1-641D0A8CDC9E}" type="sibTrans" cxnId="{452CC292-23F7-4ECE-B1F7-4D18F12E324D}">
      <dgm:prSet/>
      <dgm:spPr/>
      <dgm:t>
        <a:bodyPr/>
        <a:lstStyle/>
        <a:p>
          <a:endParaRPr lang="ru-RU"/>
        </a:p>
      </dgm:t>
    </dgm:pt>
    <dgm:pt modelId="{288D5930-D4AA-4F97-8D09-0C5DAB9C259A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Хранилище данных</a:t>
          </a:r>
        </a:p>
      </dgm:t>
    </dgm:pt>
    <dgm:pt modelId="{D7814E38-A6EC-4172-8FFD-1AC97C9DB0C9}" type="parTrans" cxnId="{0A775414-AE46-4BF0-92BF-9DA5FA0EB4AF}">
      <dgm:prSet/>
      <dgm:spPr/>
      <dgm:t>
        <a:bodyPr/>
        <a:lstStyle/>
        <a:p>
          <a:endParaRPr lang="ru-RU"/>
        </a:p>
      </dgm:t>
    </dgm:pt>
    <dgm:pt modelId="{3571DE7A-5BF0-4D1B-9914-F577EA491144}" type="sibTrans" cxnId="{0A775414-AE46-4BF0-92BF-9DA5FA0EB4AF}">
      <dgm:prSet/>
      <dgm:spPr/>
      <dgm:t>
        <a:bodyPr/>
        <a:lstStyle/>
        <a:p>
          <a:endParaRPr lang="ru-RU"/>
        </a:p>
      </dgm:t>
    </dgm:pt>
    <dgm:pt modelId="{F6585F52-07AE-4003-B5AB-01C670A14DF2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OneDrive for Business</a:t>
          </a:r>
          <a:endParaRPr lang="ru-RU" sz="1000" b="1" dirty="0">
            <a:solidFill>
              <a:schemeClr val="bg1"/>
            </a:solidFill>
          </a:endParaRPr>
        </a:p>
      </dgm:t>
    </dgm:pt>
    <dgm:pt modelId="{72A2CB7A-D651-432C-AFD5-4AAB4690E5FA}" type="parTrans" cxnId="{6C999322-BFDB-449E-A492-3BAB26247063}">
      <dgm:prSet/>
      <dgm:spPr/>
      <dgm:t>
        <a:bodyPr/>
        <a:lstStyle/>
        <a:p>
          <a:endParaRPr lang="ru-RU"/>
        </a:p>
      </dgm:t>
    </dgm:pt>
    <dgm:pt modelId="{8E793397-210A-46DB-A6EC-BED2525A44EB}" type="sibTrans" cxnId="{6C999322-BFDB-449E-A492-3BAB26247063}">
      <dgm:prSet/>
      <dgm:spPr/>
      <dgm:t>
        <a:bodyPr/>
        <a:lstStyle/>
        <a:p>
          <a:endParaRPr lang="ru-RU"/>
        </a:p>
      </dgm:t>
    </dgm:pt>
    <dgm:pt modelId="{EA48D4A7-DFD0-4DF0-A227-51D9A8AB35CC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Мессенджер, видеозвонки, конференции, трансляции</a:t>
          </a:r>
        </a:p>
      </dgm:t>
    </dgm:pt>
    <dgm:pt modelId="{8BA707A3-7BBE-471E-8C02-4C06FD12D8F5}" type="parTrans" cxnId="{ACA38294-2A02-403D-81F5-87A3FEF71FE3}">
      <dgm:prSet/>
      <dgm:spPr/>
      <dgm:t>
        <a:bodyPr/>
        <a:lstStyle/>
        <a:p>
          <a:endParaRPr lang="ru-RU"/>
        </a:p>
      </dgm:t>
    </dgm:pt>
    <dgm:pt modelId="{C7A3BA7A-A39F-41BC-A06B-C7D11C129ACB}" type="sibTrans" cxnId="{ACA38294-2A02-403D-81F5-87A3FEF71FE3}">
      <dgm:prSet/>
      <dgm:spPr/>
      <dgm:t>
        <a:bodyPr/>
        <a:lstStyle/>
        <a:p>
          <a:endParaRPr lang="ru-RU"/>
        </a:p>
      </dgm:t>
    </dgm:pt>
    <dgm:pt modelId="{FA9B0A1F-FC31-40FC-A710-4DE19850FB86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Teams</a:t>
          </a:r>
          <a:r>
            <a:rPr lang="ru-RU" sz="1000" b="1" dirty="0">
              <a:solidFill>
                <a:schemeClr val="bg1"/>
              </a:solidFill>
            </a:rPr>
            <a:t> </a:t>
          </a:r>
          <a:r>
            <a:rPr lang="en-US" sz="1000" b="1" dirty="0">
              <a:solidFill>
                <a:schemeClr val="bg1"/>
              </a:solidFill>
            </a:rPr>
            <a:t>/</a:t>
          </a:r>
          <a:r>
            <a:rPr lang="ru-RU" sz="1000" b="1" dirty="0">
              <a:solidFill>
                <a:schemeClr val="bg1"/>
              </a:solidFill>
            </a:rPr>
            <a:t> </a:t>
          </a:r>
          <a:r>
            <a:rPr lang="en-US" sz="1000" b="1" dirty="0">
              <a:solidFill>
                <a:schemeClr val="bg1"/>
              </a:solidFill>
            </a:rPr>
            <a:t>S4B</a:t>
          </a:r>
          <a:endParaRPr lang="ru-RU" sz="1000" b="1" dirty="0">
            <a:solidFill>
              <a:schemeClr val="bg1"/>
            </a:solidFill>
          </a:endParaRPr>
        </a:p>
      </dgm:t>
    </dgm:pt>
    <dgm:pt modelId="{4A7378B5-13A7-4CCC-9DA9-0F1CDCACFC54}" type="parTrans" cxnId="{27E4A013-6B91-4247-AED6-FF6A3DC215B2}">
      <dgm:prSet/>
      <dgm:spPr/>
      <dgm:t>
        <a:bodyPr/>
        <a:lstStyle/>
        <a:p>
          <a:endParaRPr lang="ru-RU"/>
        </a:p>
      </dgm:t>
    </dgm:pt>
    <dgm:pt modelId="{620E17BB-029C-4077-AA1E-48B0E989438C}" type="sibTrans" cxnId="{27E4A013-6B91-4247-AED6-FF6A3DC215B2}">
      <dgm:prSet/>
      <dgm:spPr/>
      <dgm:t>
        <a:bodyPr/>
        <a:lstStyle/>
        <a:p>
          <a:endParaRPr lang="ru-RU"/>
        </a:p>
      </dgm:t>
    </dgm:pt>
    <dgm:pt modelId="{A2B5153F-5B71-46C8-B545-EF6A41000BFC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Редактор документов</a:t>
          </a:r>
        </a:p>
      </dgm:t>
    </dgm:pt>
    <dgm:pt modelId="{E736EF86-5B7D-437D-80A0-1EF547146140}" type="parTrans" cxnId="{DF22237A-56EA-411F-A601-49716A9E4312}">
      <dgm:prSet/>
      <dgm:spPr/>
      <dgm:t>
        <a:bodyPr/>
        <a:lstStyle/>
        <a:p>
          <a:endParaRPr lang="ru-RU"/>
        </a:p>
      </dgm:t>
    </dgm:pt>
    <dgm:pt modelId="{7C32EEA0-69B3-4250-A80A-AB55E82B3C23}" type="sibTrans" cxnId="{DF22237A-56EA-411F-A601-49716A9E4312}">
      <dgm:prSet/>
      <dgm:spPr/>
      <dgm:t>
        <a:bodyPr/>
        <a:lstStyle/>
        <a:p>
          <a:endParaRPr lang="ru-RU"/>
        </a:p>
      </dgm:t>
    </dgm:pt>
    <dgm:pt modelId="{18F5BAE4-1D72-4D90-A4C2-196EC4E3B96B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Office (word, excel </a:t>
          </a:r>
          <a:r>
            <a:rPr lang="ru-RU" sz="1000" b="1" dirty="0" err="1">
              <a:solidFill>
                <a:schemeClr val="bg1"/>
              </a:solidFill>
            </a:rPr>
            <a:t>тд</a:t>
          </a:r>
          <a:r>
            <a:rPr lang="en-US" sz="1000" b="1" dirty="0">
              <a:solidFill>
                <a:schemeClr val="bg1"/>
              </a:solidFill>
            </a:rPr>
            <a:t>)</a:t>
          </a:r>
          <a:endParaRPr lang="ru-RU" sz="1000" b="1" dirty="0">
            <a:solidFill>
              <a:schemeClr val="bg1"/>
            </a:solidFill>
          </a:endParaRPr>
        </a:p>
      </dgm:t>
    </dgm:pt>
    <dgm:pt modelId="{FD43E53E-61B1-42E9-BCC5-734ECA426FEE}" type="parTrans" cxnId="{6110E45D-B256-433B-BAE2-DC5671FC0503}">
      <dgm:prSet/>
      <dgm:spPr/>
      <dgm:t>
        <a:bodyPr/>
        <a:lstStyle/>
        <a:p>
          <a:endParaRPr lang="ru-RU"/>
        </a:p>
      </dgm:t>
    </dgm:pt>
    <dgm:pt modelId="{A91FAF9C-7680-4F91-B3C3-582DD5705BCB}" type="sibTrans" cxnId="{6110E45D-B256-433B-BAE2-DC5671FC0503}">
      <dgm:prSet/>
      <dgm:spPr/>
      <dgm:t>
        <a:bodyPr/>
        <a:lstStyle/>
        <a:p>
          <a:endParaRPr lang="ru-RU"/>
        </a:p>
      </dgm:t>
    </dgm:pt>
    <dgm:pt modelId="{D5A67F73-5628-4681-87F7-9B4F9829690B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Почтовый клиент </a:t>
          </a:r>
        </a:p>
      </dgm:t>
    </dgm:pt>
    <dgm:pt modelId="{CC83B099-C382-4AA6-84FB-8C1074B65DD8}" type="parTrans" cxnId="{76E520FB-CFDA-4D5C-800F-F8C685A4A5CE}">
      <dgm:prSet/>
      <dgm:spPr/>
      <dgm:t>
        <a:bodyPr/>
        <a:lstStyle/>
        <a:p>
          <a:endParaRPr lang="ru-RU"/>
        </a:p>
      </dgm:t>
    </dgm:pt>
    <dgm:pt modelId="{996AF569-2640-42AA-9DEE-88252444C06F}" type="sibTrans" cxnId="{76E520FB-CFDA-4D5C-800F-F8C685A4A5CE}">
      <dgm:prSet/>
      <dgm:spPr/>
      <dgm:t>
        <a:bodyPr/>
        <a:lstStyle/>
        <a:p>
          <a:endParaRPr lang="ru-RU"/>
        </a:p>
      </dgm:t>
    </dgm:pt>
    <dgm:pt modelId="{5ADB5157-B495-4269-8863-4D97280CF330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Outlook</a:t>
          </a:r>
          <a:endParaRPr lang="ru-RU" sz="1000" b="1" dirty="0">
            <a:solidFill>
              <a:schemeClr val="bg1"/>
            </a:solidFill>
          </a:endParaRPr>
        </a:p>
      </dgm:t>
    </dgm:pt>
    <dgm:pt modelId="{1364DEAD-572B-4C5E-8122-6BA4865F4A9C}" type="parTrans" cxnId="{9930AA04-A72D-4A80-A699-AF13A027E5D1}">
      <dgm:prSet/>
      <dgm:spPr/>
      <dgm:t>
        <a:bodyPr/>
        <a:lstStyle/>
        <a:p>
          <a:endParaRPr lang="ru-RU"/>
        </a:p>
      </dgm:t>
    </dgm:pt>
    <dgm:pt modelId="{47EA29FA-F2A9-4F8D-B2DE-603022ACA0A4}" type="sibTrans" cxnId="{9930AA04-A72D-4A80-A699-AF13A027E5D1}">
      <dgm:prSet/>
      <dgm:spPr/>
      <dgm:t>
        <a:bodyPr/>
        <a:lstStyle/>
        <a:p>
          <a:endParaRPr lang="ru-RU"/>
        </a:p>
      </dgm:t>
    </dgm:pt>
    <dgm:pt modelId="{31F5E787-64AE-4A15-AA0C-7547AE6FE00A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Удалённое управление</a:t>
          </a:r>
        </a:p>
      </dgm:t>
    </dgm:pt>
    <dgm:pt modelId="{F742A090-1DCB-46A0-940D-44FB5A97ABC3}" type="parTrans" cxnId="{BA0A3B34-2903-4796-B4F6-33E11D4F6CE0}">
      <dgm:prSet/>
      <dgm:spPr/>
      <dgm:t>
        <a:bodyPr/>
        <a:lstStyle/>
        <a:p>
          <a:endParaRPr lang="ru-RU"/>
        </a:p>
      </dgm:t>
    </dgm:pt>
    <dgm:pt modelId="{206B59E7-76C6-45FC-930A-A3181295D594}" type="sibTrans" cxnId="{BA0A3B34-2903-4796-B4F6-33E11D4F6CE0}">
      <dgm:prSet/>
      <dgm:spPr/>
      <dgm:t>
        <a:bodyPr/>
        <a:lstStyle/>
        <a:p>
          <a:endParaRPr lang="ru-RU"/>
        </a:p>
      </dgm:t>
    </dgm:pt>
    <dgm:pt modelId="{C02F4A5A-4316-4187-968A-3D920EECDBFB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RDS</a:t>
          </a:r>
          <a:r>
            <a:rPr lang="ru-RU" sz="1000" b="1" dirty="0">
              <a:solidFill>
                <a:schemeClr val="bg1"/>
              </a:solidFill>
            </a:rPr>
            <a:t> </a:t>
          </a:r>
          <a:r>
            <a:rPr lang="en-US" sz="1000" b="1" dirty="0">
              <a:solidFill>
                <a:schemeClr val="bg1"/>
              </a:solidFill>
            </a:rPr>
            <a:t>/</a:t>
          </a:r>
          <a:r>
            <a:rPr lang="ru-RU" sz="1000" b="1" dirty="0">
              <a:solidFill>
                <a:schemeClr val="bg1"/>
              </a:solidFill>
            </a:rPr>
            <a:t> </a:t>
          </a:r>
          <a:r>
            <a:rPr lang="en-US" sz="1000" b="1" dirty="0">
              <a:solidFill>
                <a:schemeClr val="bg1"/>
              </a:solidFill>
            </a:rPr>
            <a:t>TeamViewer</a:t>
          </a:r>
          <a:endParaRPr lang="ru-RU" sz="1000" b="1" dirty="0">
            <a:solidFill>
              <a:schemeClr val="bg1"/>
            </a:solidFill>
          </a:endParaRPr>
        </a:p>
      </dgm:t>
    </dgm:pt>
    <dgm:pt modelId="{AFB53646-71B4-4344-97BA-30B7D5857CEF}" type="parTrans" cxnId="{09E80B97-8858-4729-A379-6C95187ACE67}">
      <dgm:prSet/>
      <dgm:spPr/>
      <dgm:t>
        <a:bodyPr/>
        <a:lstStyle/>
        <a:p>
          <a:endParaRPr lang="ru-RU"/>
        </a:p>
      </dgm:t>
    </dgm:pt>
    <dgm:pt modelId="{F01A3B87-7DAF-43E5-9202-E274E4DA4354}" type="sibTrans" cxnId="{09E80B97-8858-4729-A379-6C95187ACE67}">
      <dgm:prSet/>
      <dgm:spPr/>
      <dgm:t>
        <a:bodyPr/>
        <a:lstStyle/>
        <a:p>
          <a:endParaRPr lang="ru-RU"/>
        </a:p>
      </dgm:t>
    </dgm:pt>
    <dgm:pt modelId="{ED75475F-4DC1-4BAA-B3EF-E030FB6FCE5D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Мониторинг</a:t>
          </a:r>
        </a:p>
      </dgm:t>
    </dgm:pt>
    <dgm:pt modelId="{97028875-8057-4D91-856B-43797E5FA682}" type="parTrans" cxnId="{F29A0EF6-18CA-4A82-A9BB-0A79416F90F3}">
      <dgm:prSet/>
      <dgm:spPr/>
      <dgm:t>
        <a:bodyPr/>
        <a:lstStyle/>
        <a:p>
          <a:endParaRPr lang="ru-RU"/>
        </a:p>
      </dgm:t>
    </dgm:pt>
    <dgm:pt modelId="{EF2D5632-16B5-47A5-B706-F0D6A49529AD}" type="sibTrans" cxnId="{F29A0EF6-18CA-4A82-A9BB-0A79416F90F3}">
      <dgm:prSet/>
      <dgm:spPr/>
      <dgm:t>
        <a:bodyPr/>
        <a:lstStyle/>
        <a:p>
          <a:endParaRPr lang="ru-RU"/>
        </a:p>
      </dgm:t>
    </dgm:pt>
    <dgm:pt modelId="{3BF17529-532A-4A41-938E-D11874B9E90E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SCOM</a:t>
          </a:r>
          <a:endParaRPr lang="ru-RU" sz="1000" b="1" dirty="0">
            <a:solidFill>
              <a:schemeClr val="bg1"/>
            </a:solidFill>
          </a:endParaRPr>
        </a:p>
      </dgm:t>
    </dgm:pt>
    <dgm:pt modelId="{9D398CB4-F152-4FF7-AB6A-261977939B76}" type="parTrans" cxnId="{8D95475B-F734-4BD4-82CB-8AA1AADB1714}">
      <dgm:prSet/>
      <dgm:spPr/>
      <dgm:t>
        <a:bodyPr/>
        <a:lstStyle/>
        <a:p>
          <a:endParaRPr lang="ru-RU"/>
        </a:p>
      </dgm:t>
    </dgm:pt>
    <dgm:pt modelId="{70199E5B-4064-4705-8FFD-62671A65AE88}" type="sibTrans" cxnId="{8D95475B-F734-4BD4-82CB-8AA1AADB1714}">
      <dgm:prSet/>
      <dgm:spPr/>
      <dgm:t>
        <a:bodyPr/>
        <a:lstStyle/>
        <a:p>
          <a:endParaRPr lang="ru-RU"/>
        </a:p>
      </dgm:t>
    </dgm:pt>
    <dgm:pt modelId="{A9BBBD80-123D-477A-9910-66D4B759A883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Управление конфигурациями</a:t>
          </a:r>
        </a:p>
      </dgm:t>
    </dgm:pt>
    <dgm:pt modelId="{DA6C00B1-6026-4704-92E8-3AD1E1477B00}" type="parTrans" cxnId="{88126C35-4F51-4047-B93A-449B9EFF6054}">
      <dgm:prSet/>
      <dgm:spPr/>
      <dgm:t>
        <a:bodyPr/>
        <a:lstStyle/>
        <a:p>
          <a:endParaRPr lang="ru-RU"/>
        </a:p>
      </dgm:t>
    </dgm:pt>
    <dgm:pt modelId="{5784D31F-29B5-403D-96D8-09328D350657}" type="sibTrans" cxnId="{88126C35-4F51-4047-B93A-449B9EFF6054}">
      <dgm:prSet/>
      <dgm:spPr/>
      <dgm:t>
        <a:bodyPr/>
        <a:lstStyle/>
        <a:p>
          <a:endParaRPr lang="ru-RU"/>
        </a:p>
      </dgm:t>
    </dgm:pt>
    <dgm:pt modelId="{9FD41E58-BEC7-4046-8A2F-E10BD226E8C8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SCCM</a:t>
          </a:r>
          <a:endParaRPr lang="ru-RU" sz="1000" b="1" dirty="0">
            <a:solidFill>
              <a:schemeClr val="bg1"/>
            </a:solidFill>
          </a:endParaRPr>
        </a:p>
      </dgm:t>
    </dgm:pt>
    <dgm:pt modelId="{2B2C2F82-EDD8-4195-8501-072B34FFF43E}" type="parTrans" cxnId="{A64DE273-F3F5-4F92-AD0D-CCA01EDF7EDD}">
      <dgm:prSet/>
      <dgm:spPr/>
      <dgm:t>
        <a:bodyPr/>
        <a:lstStyle/>
        <a:p>
          <a:endParaRPr lang="ru-RU"/>
        </a:p>
      </dgm:t>
    </dgm:pt>
    <dgm:pt modelId="{2F510D79-1E3A-4958-AA49-217900683F43}" type="sibTrans" cxnId="{A64DE273-F3F5-4F92-AD0D-CCA01EDF7EDD}">
      <dgm:prSet/>
      <dgm:spPr/>
      <dgm:t>
        <a:bodyPr/>
        <a:lstStyle/>
        <a:p>
          <a:endParaRPr lang="ru-RU"/>
        </a:p>
      </dgm:t>
    </dgm:pt>
    <dgm:pt modelId="{9925971C-3667-4189-B621-2021C5DD9EC5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ВКС (переговорные комнаты)</a:t>
          </a:r>
        </a:p>
      </dgm:t>
    </dgm:pt>
    <dgm:pt modelId="{84216177-EDAB-49BF-9F4E-9B7FFE185D97}" type="parTrans" cxnId="{838832AC-859E-4E3D-802E-17413D690D56}">
      <dgm:prSet/>
      <dgm:spPr/>
      <dgm:t>
        <a:bodyPr/>
        <a:lstStyle/>
        <a:p>
          <a:endParaRPr lang="ru-RU"/>
        </a:p>
      </dgm:t>
    </dgm:pt>
    <dgm:pt modelId="{9C89831F-40EE-4C89-8402-E3E0E66DCD06}" type="sibTrans" cxnId="{838832AC-859E-4E3D-802E-17413D690D56}">
      <dgm:prSet/>
      <dgm:spPr/>
      <dgm:t>
        <a:bodyPr/>
        <a:lstStyle/>
        <a:p>
          <a:endParaRPr lang="ru-RU"/>
        </a:p>
      </dgm:t>
    </dgm:pt>
    <dgm:pt modelId="{2F2353A8-A337-448D-BBF9-F02ACB561BA9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Teams / S4B rooms</a:t>
          </a:r>
          <a:endParaRPr lang="ru-RU" sz="1000" b="1" dirty="0">
            <a:solidFill>
              <a:schemeClr val="bg1"/>
            </a:solidFill>
          </a:endParaRPr>
        </a:p>
      </dgm:t>
    </dgm:pt>
    <dgm:pt modelId="{6CE709C8-F994-4490-BDB5-68F83A17ED27}" type="parTrans" cxnId="{A51B0E73-E47D-43AD-B742-BE3C5EB28CDC}">
      <dgm:prSet/>
      <dgm:spPr/>
      <dgm:t>
        <a:bodyPr/>
        <a:lstStyle/>
        <a:p>
          <a:endParaRPr lang="ru-RU"/>
        </a:p>
      </dgm:t>
    </dgm:pt>
    <dgm:pt modelId="{4378F325-D7DD-48E3-A521-FA59C8942F71}" type="sibTrans" cxnId="{A51B0E73-E47D-43AD-B742-BE3C5EB28CDC}">
      <dgm:prSet/>
      <dgm:spPr/>
      <dgm:t>
        <a:bodyPr/>
        <a:lstStyle/>
        <a:p>
          <a:endParaRPr lang="ru-RU"/>
        </a:p>
      </dgm:t>
    </dgm:pt>
    <dgm:pt modelId="{D76464CE-DB03-4D1D-B6D8-39CB94EC6BEA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Резервное копирование</a:t>
          </a:r>
        </a:p>
      </dgm:t>
    </dgm:pt>
    <dgm:pt modelId="{213F3893-32FC-4DD1-877F-36469FBC09CD}" type="parTrans" cxnId="{8E69E6A2-7469-4823-8C7F-C02261366665}">
      <dgm:prSet/>
      <dgm:spPr/>
      <dgm:t>
        <a:bodyPr/>
        <a:lstStyle/>
        <a:p>
          <a:endParaRPr lang="ru-RU"/>
        </a:p>
      </dgm:t>
    </dgm:pt>
    <dgm:pt modelId="{1901BB85-5B26-4F3A-B012-59EBF80CB454}" type="sibTrans" cxnId="{8E69E6A2-7469-4823-8C7F-C02261366665}">
      <dgm:prSet/>
      <dgm:spPr/>
      <dgm:t>
        <a:bodyPr/>
        <a:lstStyle/>
        <a:p>
          <a:endParaRPr lang="ru-RU"/>
        </a:p>
      </dgm:t>
    </dgm:pt>
    <dgm:pt modelId="{7AC507E4-2542-4213-9F47-FE2FD5E7BD0F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Acronis</a:t>
          </a:r>
          <a:endParaRPr lang="ru-RU" sz="1000" b="1" dirty="0">
            <a:solidFill>
              <a:schemeClr val="bg1"/>
            </a:solidFill>
          </a:endParaRPr>
        </a:p>
      </dgm:t>
    </dgm:pt>
    <dgm:pt modelId="{EF74EEB5-2567-4C99-BB1F-AB35F2E7B98D}" type="parTrans" cxnId="{9AE61044-63B9-48A3-BDF2-1A110DC02207}">
      <dgm:prSet/>
      <dgm:spPr/>
      <dgm:t>
        <a:bodyPr/>
        <a:lstStyle/>
        <a:p>
          <a:endParaRPr lang="ru-RU"/>
        </a:p>
      </dgm:t>
    </dgm:pt>
    <dgm:pt modelId="{D3E2AB80-5B1E-4F76-8B6F-E1B386BEC346}" type="sibTrans" cxnId="{9AE61044-63B9-48A3-BDF2-1A110DC02207}">
      <dgm:prSet/>
      <dgm:spPr/>
      <dgm:t>
        <a:bodyPr/>
        <a:lstStyle/>
        <a:p>
          <a:endParaRPr lang="ru-RU"/>
        </a:p>
      </dgm:t>
    </dgm:pt>
    <dgm:pt modelId="{2C67A84B-1DA8-404D-A584-017D671A3287}">
      <dgm:prSet custT="1"/>
      <dgm:spPr>
        <a:solidFill>
          <a:srgbClr val="A24576"/>
        </a:solidFill>
      </dgm:spPr>
      <dgm:t>
        <a:bodyPr/>
        <a:lstStyle/>
        <a:p>
          <a:r>
            <a:rPr lang="ru-RU" sz="1000" b="1" dirty="0"/>
            <a:t>Управление мобильными устройствами и приложениями</a:t>
          </a:r>
        </a:p>
      </dgm:t>
    </dgm:pt>
    <dgm:pt modelId="{19A9B967-C055-4197-9095-45B9E5ACAAF8}" type="parTrans" cxnId="{123D7CCE-4326-4267-B117-570C2A943375}">
      <dgm:prSet/>
      <dgm:spPr/>
      <dgm:t>
        <a:bodyPr/>
        <a:lstStyle/>
        <a:p>
          <a:endParaRPr lang="ru-RU"/>
        </a:p>
      </dgm:t>
    </dgm:pt>
    <dgm:pt modelId="{F58FC505-0D1B-4AF7-9EC8-89E56A40255A}" type="sibTrans" cxnId="{123D7CCE-4326-4267-B117-570C2A943375}">
      <dgm:prSet/>
      <dgm:spPr/>
      <dgm:t>
        <a:bodyPr/>
        <a:lstStyle/>
        <a:p>
          <a:endParaRPr lang="ru-RU"/>
        </a:p>
      </dgm:t>
    </dgm:pt>
    <dgm:pt modelId="{15A7A580-2129-4117-BE70-7A6B6F86F052}">
      <dgm:prSet custT="1"/>
      <dgm:spPr>
        <a:solidFill>
          <a:srgbClr val="427BC2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Intune</a:t>
          </a:r>
          <a:endParaRPr lang="ru-RU" sz="1000" b="1" dirty="0">
            <a:solidFill>
              <a:schemeClr val="bg1"/>
            </a:solidFill>
          </a:endParaRPr>
        </a:p>
      </dgm:t>
    </dgm:pt>
    <dgm:pt modelId="{D1155D53-45C0-4288-A56F-21D61285327A}" type="parTrans" cxnId="{1BC382C0-1973-40D7-B3B9-5C601D7DEFFA}">
      <dgm:prSet/>
      <dgm:spPr/>
      <dgm:t>
        <a:bodyPr/>
        <a:lstStyle/>
        <a:p>
          <a:endParaRPr lang="ru-RU"/>
        </a:p>
      </dgm:t>
    </dgm:pt>
    <dgm:pt modelId="{E8DA2E32-5F7D-4753-B939-EAEEC6112813}" type="sibTrans" cxnId="{1BC382C0-1973-40D7-B3B9-5C601D7DEFFA}">
      <dgm:prSet/>
      <dgm:spPr/>
      <dgm:t>
        <a:bodyPr/>
        <a:lstStyle/>
        <a:p>
          <a:endParaRPr lang="ru-RU"/>
        </a:p>
      </dgm:t>
    </dgm:pt>
    <dgm:pt modelId="{64660BF9-334F-46BF-BFF3-984CB720CC95}">
      <dgm:prSet custT="1"/>
      <dgm:spPr>
        <a:noFill/>
      </dgm:spPr>
      <dgm:t>
        <a:bodyPr/>
        <a:lstStyle/>
        <a:p>
          <a:r>
            <a:rPr lang="ru-RU" sz="1400" b="1" dirty="0">
              <a:solidFill>
                <a:srgbClr val="A24576"/>
              </a:solidFill>
            </a:rPr>
            <a:t>КАТЕГОРИЯ</a:t>
          </a:r>
        </a:p>
      </dgm:t>
    </dgm:pt>
    <dgm:pt modelId="{B715D7B6-924B-48A9-BAD7-04E431E62E4C}" type="parTrans" cxnId="{99846E6F-AEEF-450C-92F9-F6378EEF4325}">
      <dgm:prSet/>
      <dgm:spPr/>
      <dgm:t>
        <a:bodyPr/>
        <a:lstStyle/>
        <a:p>
          <a:endParaRPr lang="ru-RU"/>
        </a:p>
      </dgm:t>
    </dgm:pt>
    <dgm:pt modelId="{5C14F3E3-D35A-441A-992F-A4F9C494475F}" type="sibTrans" cxnId="{99846E6F-AEEF-450C-92F9-F6378EEF4325}">
      <dgm:prSet/>
      <dgm:spPr/>
      <dgm:t>
        <a:bodyPr/>
        <a:lstStyle/>
        <a:p>
          <a:endParaRPr lang="ru-RU"/>
        </a:p>
      </dgm:t>
    </dgm:pt>
    <dgm:pt modelId="{BA1D552F-7449-46B0-98A9-F283AB000DB4}">
      <dgm:prSet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solidFill>
                <a:srgbClr val="427BC2"/>
              </a:solidFill>
            </a:rPr>
            <a:t>MICROSOFT</a:t>
          </a:r>
          <a:r>
            <a:rPr lang="ru-RU" sz="1400" b="1" dirty="0">
              <a:solidFill>
                <a:srgbClr val="427BC2"/>
              </a:solidFill>
            </a:rPr>
            <a:t>+</a:t>
          </a:r>
        </a:p>
      </dgm:t>
    </dgm:pt>
    <dgm:pt modelId="{5C9E69EA-5016-410A-BF98-1CA89DCB0C0D}" type="parTrans" cxnId="{B01E6CFF-566A-49ED-A127-29C8EBB81F7A}">
      <dgm:prSet/>
      <dgm:spPr/>
      <dgm:t>
        <a:bodyPr/>
        <a:lstStyle/>
        <a:p>
          <a:endParaRPr lang="ru-RU"/>
        </a:p>
      </dgm:t>
    </dgm:pt>
    <dgm:pt modelId="{CEA8D6F4-1DE2-42DA-AB13-AFE9B80B2D36}" type="sibTrans" cxnId="{B01E6CFF-566A-49ED-A127-29C8EBB81F7A}">
      <dgm:prSet/>
      <dgm:spPr/>
      <dgm:t>
        <a:bodyPr/>
        <a:lstStyle/>
        <a:p>
          <a:endParaRPr lang="ru-RU"/>
        </a:p>
      </dgm:t>
    </dgm:pt>
    <dgm:pt modelId="{7619B518-15DA-4D61-BCA5-BCB8251B496A}" type="pres">
      <dgm:prSet presAssocID="{D56F8EDF-7007-437E-8E8E-04652CFF51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6444EF8-2258-4857-A805-C7E7D96219EC}" type="pres">
      <dgm:prSet presAssocID="{64660BF9-334F-46BF-BFF3-984CB720CC95}" presName="horFlow" presStyleCnt="0"/>
      <dgm:spPr/>
    </dgm:pt>
    <dgm:pt modelId="{0299A032-5BE4-42D2-B17B-FDB43E89F47E}" type="pres">
      <dgm:prSet presAssocID="{64660BF9-334F-46BF-BFF3-984CB720CC95}" presName="bigChev" presStyleLbl="node1" presStyleIdx="0" presStyleCnt="19" custScaleX="710365"/>
      <dgm:spPr/>
    </dgm:pt>
    <dgm:pt modelId="{DC7662DE-B7A3-48CB-810A-8E6CD8270BD0}" type="pres">
      <dgm:prSet presAssocID="{5C9E69EA-5016-410A-BF98-1CA89DCB0C0D}" presName="parTrans" presStyleCnt="0"/>
      <dgm:spPr/>
    </dgm:pt>
    <dgm:pt modelId="{56B79893-4574-42E3-BFBB-5C6D66D7BD2C}" type="pres">
      <dgm:prSet presAssocID="{BA1D552F-7449-46B0-98A9-F283AB000DB4}" presName="node" presStyleLbl="alignAccFollowNode1" presStyleIdx="0" presStyleCnt="19" custScaleX="321429" custScaleY="108343">
        <dgm:presLayoutVars>
          <dgm:bulletEnabled val="1"/>
        </dgm:presLayoutVars>
      </dgm:prSet>
      <dgm:spPr/>
    </dgm:pt>
    <dgm:pt modelId="{5CDF56B3-2558-436D-839F-807BFE8B8CC0}" type="pres">
      <dgm:prSet presAssocID="{64660BF9-334F-46BF-BFF3-984CB720CC95}" presName="vSp" presStyleCnt="0"/>
      <dgm:spPr/>
    </dgm:pt>
    <dgm:pt modelId="{B16ED7FC-6F89-456B-88B5-A4D7CBE31513}" type="pres">
      <dgm:prSet presAssocID="{00063F33-F4D7-4E1F-9AF1-52A18A39501D}" presName="horFlow" presStyleCnt="0"/>
      <dgm:spPr/>
    </dgm:pt>
    <dgm:pt modelId="{E48B70F1-05AC-441E-BC99-CD342E62C885}" type="pres">
      <dgm:prSet presAssocID="{00063F33-F4D7-4E1F-9AF1-52A18A39501D}" presName="bigChev" presStyleLbl="node1" presStyleIdx="1" presStyleCnt="19" custScaleX="710365"/>
      <dgm:spPr/>
    </dgm:pt>
    <dgm:pt modelId="{6F8DA1C1-FD44-4D9A-85CF-A4E7231A6916}" type="pres">
      <dgm:prSet presAssocID="{6A0DFD64-6AC3-4AC5-B4F7-1EAE3A1F72CC}" presName="parTrans" presStyleCnt="0"/>
      <dgm:spPr/>
    </dgm:pt>
    <dgm:pt modelId="{113A91F7-104A-43CE-96D0-6DDD34FECBB8}" type="pres">
      <dgm:prSet presAssocID="{04BAD2AA-EFC9-4A9C-A04D-9B6B1D606C88}" presName="node" presStyleLbl="alignAccFollowNode1" presStyleIdx="1" presStyleCnt="19" custScaleX="321429" custScaleY="108343">
        <dgm:presLayoutVars>
          <dgm:bulletEnabled val="1"/>
        </dgm:presLayoutVars>
      </dgm:prSet>
      <dgm:spPr/>
    </dgm:pt>
    <dgm:pt modelId="{E0237B5E-FB5F-4131-9DFA-F280EC7B60E1}" type="pres">
      <dgm:prSet presAssocID="{00063F33-F4D7-4E1F-9AF1-52A18A39501D}" presName="vSp" presStyleCnt="0"/>
      <dgm:spPr/>
    </dgm:pt>
    <dgm:pt modelId="{FBBA8BF0-D1D7-41CF-B26D-541DA73A6C47}" type="pres">
      <dgm:prSet presAssocID="{451EFF04-A7B4-4921-8D18-9D4E0E7B6234}" presName="horFlow" presStyleCnt="0"/>
      <dgm:spPr/>
    </dgm:pt>
    <dgm:pt modelId="{6FADD685-94DA-4D49-87DB-2E309FD3671F}" type="pres">
      <dgm:prSet presAssocID="{451EFF04-A7B4-4921-8D18-9D4E0E7B6234}" presName="bigChev" presStyleLbl="node1" presStyleIdx="2" presStyleCnt="19" custScaleX="710365"/>
      <dgm:spPr/>
    </dgm:pt>
    <dgm:pt modelId="{55DD61F5-A798-40F9-91BA-303331B6A95F}" type="pres">
      <dgm:prSet presAssocID="{AD30E79E-7862-42A1-B47A-F99B6EA42045}" presName="parTrans" presStyleCnt="0"/>
      <dgm:spPr/>
    </dgm:pt>
    <dgm:pt modelId="{5599BDF6-7801-4BAA-AF48-6834A8AE8C44}" type="pres">
      <dgm:prSet presAssocID="{79117969-790E-4461-A688-2BD652E967D9}" presName="node" presStyleLbl="alignAccFollowNode1" presStyleIdx="2" presStyleCnt="19" custScaleX="321429" custScaleY="108343">
        <dgm:presLayoutVars>
          <dgm:bulletEnabled val="1"/>
        </dgm:presLayoutVars>
      </dgm:prSet>
      <dgm:spPr/>
    </dgm:pt>
    <dgm:pt modelId="{E0A8DBB4-FDCB-46CE-B2E8-9C6575419BCB}" type="pres">
      <dgm:prSet presAssocID="{451EFF04-A7B4-4921-8D18-9D4E0E7B6234}" presName="vSp" presStyleCnt="0"/>
      <dgm:spPr/>
    </dgm:pt>
    <dgm:pt modelId="{260859C5-DDBD-426C-9042-388C140BF2F7}" type="pres">
      <dgm:prSet presAssocID="{20BCDC47-22FF-4797-B45F-81A427AA75AF}" presName="horFlow" presStyleCnt="0"/>
      <dgm:spPr/>
    </dgm:pt>
    <dgm:pt modelId="{AF75F248-4376-4F5C-86E9-4644A3192A5E}" type="pres">
      <dgm:prSet presAssocID="{20BCDC47-22FF-4797-B45F-81A427AA75AF}" presName="bigChev" presStyleLbl="node1" presStyleIdx="3" presStyleCnt="19" custScaleX="710365"/>
      <dgm:spPr/>
    </dgm:pt>
    <dgm:pt modelId="{540283F4-B92E-41C6-BB5A-2E9971443713}" type="pres">
      <dgm:prSet presAssocID="{3E39EE3A-0181-47FC-96EB-508C1D50F13F}" presName="parTrans" presStyleCnt="0"/>
      <dgm:spPr/>
    </dgm:pt>
    <dgm:pt modelId="{3ECAE098-C5C9-40FC-A7A3-E11BC08E5BFE}" type="pres">
      <dgm:prSet presAssocID="{A839C5DF-8712-48A6-8C50-C6909485F40C}" presName="node" presStyleLbl="alignAccFollowNode1" presStyleIdx="3" presStyleCnt="19" custScaleX="321429" custScaleY="108343">
        <dgm:presLayoutVars>
          <dgm:bulletEnabled val="1"/>
        </dgm:presLayoutVars>
      </dgm:prSet>
      <dgm:spPr/>
    </dgm:pt>
    <dgm:pt modelId="{4282FC8B-3779-4C91-B138-3DBA2C9FD8F0}" type="pres">
      <dgm:prSet presAssocID="{20BCDC47-22FF-4797-B45F-81A427AA75AF}" presName="vSp" presStyleCnt="0"/>
      <dgm:spPr/>
    </dgm:pt>
    <dgm:pt modelId="{C325DB14-EBC7-444D-9C60-B5597871F34F}" type="pres">
      <dgm:prSet presAssocID="{AA790FF2-E26A-4E86-9BB6-9B404A961D5D}" presName="horFlow" presStyleCnt="0"/>
      <dgm:spPr/>
    </dgm:pt>
    <dgm:pt modelId="{15A082A6-DFC6-445C-AC72-372BFB083AAD}" type="pres">
      <dgm:prSet presAssocID="{AA790FF2-E26A-4E86-9BB6-9B404A961D5D}" presName="bigChev" presStyleLbl="node1" presStyleIdx="4" presStyleCnt="19" custScaleX="710365"/>
      <dgm:spPr/>
    </dgm:pt>
    <dgm:pt modelId="{FB8345D1-28FE-4B08-875E-BA68AF7D9B62}" type="pres">
      <dgm:prSet presAssocID="{0FF41C8B-6FE3-4366-9B8B-D6B93E699C83}" presName="parTrans" presStyleCnt="0"/>
      <dgm:spPr/>
    </dgm:pt>
    <dgm:pt modelId="{BCD132FD-F92E-4312-AD87-64181510EB4F}" type="pres">
      <dgm:prSet presAssocID="{CC252190-5F22-4D73-84BC-37441EEA2FE3}" presName="node" presStyleLbl="alignAccFollowNode1" presStyleIdx="4" presStyleCnt="19" custScaleX="321429" custScaleY="108343">
        <dgm:presLayoutVars>
          <dgm:bulletEnabled val="1"/>
        </dgm:presLayoutVars>
      </dgm:prSet>
      <dgm:spPr/>
    </dgm:pt>
    <dgm:pt modelId="{00D944FD-688F-467F-8796-2DBA531E43E8}" type="pres">
      <dgm:prSet presAssocID="{AA790FF2-E26A-4E86-9BB6-9B404A961D5D}" presName="vSp" presStyleCnt="0"/>
      <dgm:spPr/>
    </dgm:pt>
    <dgm:pt modelId="{00F7600C-BDC4-4542-A277-9B4A863013B5}" type="pres">
      <dgm:prSet presAssocID="{95725253-D32C-4475-BEA4-8A2B1EA89991}" presName="horFlow" presStyleCnt="0"/>
      <dgm:spPr/>
    </dgm:pt>
    <dgm:pt modelId="{851786FE-62F0-49D9-BA4E-8AF11299B2F3}" type="pres">
      <dgm:prSet presAssocID="{95725253-D32C-4475-BEA4-8A2B1EA89991}" presName="bigChev" presStyleLbl="node1" presStyleIdx="5" presStyleCnt="19" custScaleX="710365"/>
      <dgm:spPr/>
    </dgm:pt>
    <dgm:pt modelId="{045FDBEE-E7D5-4839-B785-7E1630A87B28}" type="pres">
      <dgm:prSet presAssocID="{1BF30EB8-79B4-4719-867B-28B3BC22C1AA}" presName="parTrans" presStyleCnt="0"/>
      <dgm:spPr/>
    </dgm:pt>
    <dgm:pt modelId="{64AF2EA7-CF7C-4D3F-8D47-4E4F68C5E9A3}" type="pres">
      <dgm:prSet presAssocID="{36F3E52F-AE34-4E72-A1CC-B49F7CE52F25}" presName="node" presStyleLbl="alignAccFollowNode1" presStyleIdx="5" presStyleCnt="19" custScaleX="321429" custScaleY="108343">
        <dgm:presLayoutVars>
          <dgm:bulletEnabled val="1"/>
        </dgm:presLayoutVars>
      </dgm:prSet>
      <dgm:spPr/>
    </dgm:pt>
    <dgm:pt modelId="{D7A59FC9-DFFA-4C34-89A6-ED4553644D61}" type="pres">
      <dgm:prSet presAssocID="{95725253-D32C-4475-BEA4-8A2B1EA89991}" presName="vSp" presStyleCnt="0"/>
      <dgm:spPr/>
    </dgm:pt>
    <dgm:pt modelId="{333F8624-7765-4062-85EA-47BB6D398BCC}" type="pres">
      <dgm:prSet presAssocID="{E774A891-FC91-426D-9F57-6F352DB4A4B1}" presName="horFlow" presStyleCnt="0"/>
      <dgm:spPr/>
    </dgm:pt>
    <dgm:pt modelId="{8FE97CC7-8B2A-4457-8140-3C65E9EF4E9B}" type="pres">
      <dgm:prSet presAssocID="{E774A891-FC91-426D-9F57-6F352DB4A4B1}" presName="bigChev" presStyleLbl="node1" presStyleIdx="6" presStyleCnt="19" custScaleX="710365"/>
      <dgm:spPr/>
    </dgm:pt>
    <dgm:pt modelId="{B650CCDF-E91C-4CAD-97EE-031A2F3B4248}" type="pres">
      <dgm:prSet presAssocID="{329403A2-B5D1-4EDF-AD76-390A88AE5E17}" presName="parTrans" presStyleCnt="0"/>
      <dgm:spPr/>
    </dgm:pt>
    <dgm:pt modelId="{4E2B536A-1284-4459-A478-BE2604944394}" type="pres">
      <dgm:prSet presAssocID="{A4547B2C-EB98-41AB-B7B6-D081AAD8FC35}" presName="node" presStyleLbl="alignAccFollowNode1" presStyleIdx="6" presStyleCnt="19" custScaleX="321429" custScaleY="108343">
        <dgm:presLayoutVars>
          <dgm:bulletEnabled val="1"/>
        </dgm:presLayoutVars>
      </dgm:prSet>
      <dgm:spPr/>
    </dgm:pt>
    <dgm:pt modelId="{7FDDC6D1-0C57-4362-96E0-8CC5A7945FF1}" type="pres">
      <dgm:prSet presAssocID="{E774A891-FC91-426D-9F57-6F352DB4A4B1}" presName="vSp" presStyleCnt="0"/>
      <dgm:spPr/>
    </dgm:pt>
    <dgm:pt modelId="{5C60A9B1-1D2D-4772-A5A2-018DB0546067}" type="pres">
      <dgm:prSet presAssocID="{CD9D2520-AFA1-48B8-818A-204D96C169ED}" presName="horFlow" presStyleCnt="0"/>
      <dgm:spPr/>
    </dgm:pt>
    <dgm:pt modelId="{B2E62C19-9157-4D85-9BB8-D4CBE932C6D2}" type="pres">
      <dgm:prSet presAssocID="{CD9D2520-AFA1-48B8-818A-204D96C169ED}" presName="bigChev" presStyleLbl="node1" presStyleIdx="7" presStyleCnt="19" custScaleX="710365"/>
      <dgm:spPr/>
    </dgm:pt>
    <dgm:pt modelId="{3BA0AD41-6A16-4EFA-9A81-6A114EB05AEC}" type="pres">
      <dgm:prSet presAssocID="{A0FA4664-5047-4065-B9EA-14823E3C096D}" presName="parTrans" presStyleCnt="0"/>
      <dgm:spPr/>
    </dgm:pt>
    <dgm:pt modelId="{B0A7A338-0D3E-423B-B0A9-9CF47F5069AA}" type="pres">
      <dgm:prSet presAssocID="{0749A774-8D06-4ACE-9484-1E221FC783BA}" presName="node" presStyleLbl="alignAccFollowNode1" presStyleIdx="7" presStyleCnt="19" custScaleX="321429" custScaleY="108343">
        <dgm:presLayoutVars>
          <dgm:bulletEnabled val="1"/>
        </dgm:presLayoutVars>
      </dgm:prSet>
      <dgm:spPr/>
    </dgm:pt>
    <dgm:pt modelId="{B67ABBD9-713B-439B-9994-C152F80F66C9}" type="pres">
      <dgm:prSet presAssocID="{CD9D2520-AFA1-48B8-818A-204D96C169ED}" presName="vSp" presStyleCnt="0"/>
      <dgm:spPr/>
    </dgm:pt>
    <dgm:pt modelId="{F481C3F6-964E-4E7B-AF59-2231DAAECDD0}" type="pres">
      <dgm:prSet presAssocID="{20C04C63-C78D-44FD-84E4-66204A84E99C}" presName="horFlow" presStyleCnt="0"/>
      <dgm:spPr/>
    </dgm:pt>
    <dgm:pt modelId="{47737276-3109-4FFA-8E70-43E447609CF7}" type="pres">
      <dgm:prSet presAssocID="{20C04C63-C78D-44FD-84E4-66204A84E99C}" presName="bigChev" presStyleLbl="node1" presStyleIdx="8" presStyleCnt="19" custScaleX="710365"/>
      <dgm:spPr/>
    </dgm:pt>
    <dgm:pt modelId="{14B12C9F-7A6F-4D36-8512-E27050F79FA6}" type="pres">
      <dgm:prSet presAssocID="{20601B71-1B45-4250-B45C-04B40B897CD5}" presName="parTrans" presStyleCnt="0"/>
      <dgm:spPr/>
    </dgm:pt>
    <dgm:pt modelId="{751DD8DF-30A0-486F-9FE6-01E09C0F415E}" type="pres">
      <dgm:prSet presAssocID="{C710BC6C-6D01-4632-AFB2-FA0D5FBDF761}" presName="node" presStyleLbl="alignAccFollowNode1" presStyleIdx="8" presStyleCnt="19" custScaleX="321429" custScaleY="108343">
        <dgm:presLayoutVars>
          <dgm:bulletEnabled val="1"/>
        </dgm:presLayoutVars>
      </dgm:prSet>
      <dgm:spPr/>
    </dgm:pt>
    <dgm:pt modelId="{A6665DAB-00D4-4CAB-B3E3-571038E41512}" type="pres">
      <dgm:prSet presAssocID="{20C04C63-C78D-44FD-84E4-66204A84E99C}" presName="vSp" presStyleCnt="0"/>
      <dgm:spPr/>
    </dgm:pt>
    <dgm:pt modelId="{4CB1D4BF-3589-4582-BC74-2E3EE35D98AD}" type="pres">
      <dgm:prSet presAssocID="{288D5930-D4AA-4F97-8D09-0C5DAB9C259A}" presName="horFlow" presStyleCnt="0"/>
      <dgm:spPr/>
    </dgm:pt>
    <dgm:pt modelId="{01954592-F35A-44E3-B780-215EC6A802AF}" type="pres">
      <dgm:prSet presAssocID="{288D5930-D4AA-4F97-8D09-0C5DAB9C259A}" presName="bigChev" presStyleLbl="node1" presStyleIdx="9" presStyleCnt="19" custScaleX="710365"/>
      <dgm:spPr/>
    </dgm:pt>
    <dgm:pt modelId="{5EBE054B-A6DD-4F05-9093-BFEC8EA5F1F0}" type="pres">
      <dgm:prSet presAssocID="{72A2CB7A-D651-432C-AFD5-4AAB4690E5FA}" presName="parTrans" presStyleCnt="0"/>
      <dgm:spPr/>
    </dgm:pt>
    <dgm:pt modelId="{E874413E-53BC-493C-BE7F-FBB75E978E1D}" type="pres">
      <dgm:prSet presAssocID="{F6585F52-07AE-4003-B5AB-01C670A14DF2}" presName="node" presStyleLbl="alignAccFollowNode1" presStyleIdx="9" presStyleCnt="19" custScaleX="321429" custScaleY="108343">
        <dgm:presLayoutVars>
          <dgm:bulletEnabled val="1"/>
        </dgm:presLayoutVars>
      </dgm:prSet>
      <dgm:spPr/>
    </dgm:pt>
    <dgm:pt modelId="{F70E0046-360E-48EE-B9F8-425ED080EABE}" type="pres">
      <dgm:prSet presAssocID="{288D5930-D4AA-4F97-8D09-0C5DAB9C259A}" presName="vSp" presStyleCnt="0"/>
      <dgm:spPr/>
    </dgm:pt>
    <dgm:pt modelId="{4790EEA1-D9BA-42A6-9031-C8EF15009A7F}" type="pres">
      <dgm:prSet presAssocID="{EA48D4A7-DFD0-4DF0-A227-51D9A8AB35CC}" presName="horFlow" presStyleCnt="0"/>
      <dgm:spPr/>
    </dgm:pt>
    <dgm:pt modelId="{383147AB-1130-42B6-9A31-A0B713BFA1D2}" type="pres">
      <dgm:prSet presAssocID="{EA48D4A7-DFD0-4DF0-A227-51D9A8AB35CC}" presName="bigChev" presStyleLbl="node1" presStyleIdx="10" presStyleCnt="19" custScaleX="710365"/>
      <dgm:spPr/>
    </dgm:pt>
    <dgm:pt modelId="{0C8696FF-DEDD-4836-8F7B-3DA056C4E922}" type="pres">
      <dgm:prSet presAssocID="{4A7378B5-13A7-4CCC-9DA9-0F1CDCACFC54}" presName="parTrans" presStyleCnt="0"/>
      <dgm:spPr/>
    </dgm:pt>
    <dgm:pt modelId="{2029C37A-E62E-41C2-B696-CFA6C0EF78F9}" type="pres">
      <dgm:prSet presAssocID="{FA9B0A1F-FC31-40FC-A710-4DE19850FB86}" presName="node" presStyleLbl="alignAccFollowNode1" presStyleIdx="10" presStyleCnt="19" custScaleX="321429" custScaleY="108343">
        <dgm:presLayoutVars>
          <dgm:bulletEnabled val="1"/>
        </dgm:presLayoutVars>
      </dgm:prSet>
      <dgm:spPr/>
    </dgm:pt>
    <dgm:pt modelId="{6515183C-CE78-44C6-84AF-011B980FDF85}" type="pres">
      <dgm:prSet presAssocID="{EA48D4A7-DFD0-4DF0-A227-51D9A8AB35CC}" presName="vSp" presStyleCnt="0"/>
      <dgm:spPr/>
    </dgm:pt>
    <dgm:pt modelId="{4970CCF0-6347-467E-A8C4-B5760FCE27B1}" type="pres">
      <dgm:prSet presAssocID="{A2B5153F-5B71-46C8-B545-EF6A41000BFC}" presName="horFlow" presStyleCnt="0"/>
      <dgm:spPr/>
    </dgm:pt>
    <dgm:pt modelId="{023F0E25-9B7B-4633-84AF-C4AC4F872F9C}" type="pres">
      <dgm:prSet presAssocID="{A2B5153F-5B71-46C8-B545-EF6A41000BFC}" presName="bigChev" presStyleLbl="node1" presStyleIdx="11" presStyleCnt="19" custScaleX="710365"/>
      <dgm:spPr/>
    </dgm:pt>
    <dgm:pt modelId="{E4D8C2CB-D016-436C-B36D-790E87912C25}" type="pres">
      <dgm:prSet presAssocID="{FD43E53E-61B1-42E9-BCC5-734ECA426FEE}" presName="parTrans" presStyleCnt="0"/>
      <dgm:spPr/>
    </dgm:pt>
    <dgm:pt modelId="{6FC1205B-24CC-4D25-9630-6044AD1848D3}" type="pres">
      <dgm:prSet presAssocID="{18F5BAE4-1D72-4D90-A4C2-196EC4E3B96B}" presName="node" presStyleLbl="alignAccFollowNode1" presStyleIdx="11" presStyleCnt="19" custScaleX="321429" custScaleY="108343">
        <dgm:presLayoutVars>
          <dgm:bulletEnabled val="1"/>
        </dgm:presLayoutVars>
      </dgm:prSet>
      <dgm:spPr/>
    </dgm:pt>
    <dgm:pt modelId="{356B319D-45E7-4873-88EC-F6E34C6DC712}" type="pres">
      <dgm:prSet presAssocID="{A2B5153F-5B71-46C8-B545-EF6A41000BFC}" presName="vSp" presStyleCnt="0"/>
      <dgm:spPr/>
    </dgm:pt>
    <dgm:pt modelId="{310F5EEF-7BA1-4544-9934-DE355E336175}" type="pres">
      <dgm:prSet presAssocID="{D5A67F73-5628-4681-87F7-9B4F9829690B}" presName="horFlow" presStyleCnt="0"/>
      <dgm:spPr/>
    </dgm:pt>
    <dgm:pt modelId="{42B713BE-A566-46E3-B809-4A86075DD9C7}" type="pres">
      <dgm:prSet presAssocID="{D5A67F73-5628-4681-87F7-9B4F9829690B}" presName="bigChev" presStyleLbl="node1" presStyleIdx="12" presStyleCnt="19" custScaleX="710365"/>
      <dgm:spPr/>
    </dgm:pt>
    <dgm:pt modelId="{A3346653-295A-49CC-A556-122E4FDB4B59}" type="pres">
      <dgm:prSet presAssocID="{1364DEAD-572B-4C5E-8122-6BA4865F4A9C}" presName="parTrans" presStyleCnt="0"/>
      <dgm:spPr/>
    </dgm:pt>
    <dgm:pt modelId="{DF1D0023-05BD-47B3-8C2D-27FEB7EC56D3}" type="pres">
      <dgm:prSet presAssocID="{5ADB5157-B495-4269-8863-4D97280CF330}" presName="node" presStyleLbl="alignAccFollowNode1" presStyleIdx="12" presStyleCnt="19" custScaleX="321429" custScaleY="108343">
        <dgm:presLayoutVars>
          <dgm:bulletEnabled val="1"/>
        </dgm:presLayoutVars>
      </dgm:prSet>
      <dgm:spPr/>
    </dgm:pt>
    <dgm:pt modelId="{D65C5019-2C00-4234-9A7E-5B52DF0BA339}" type="pres">
      <dgm:prSet presAssocID="{D5A67F73-5628-4681-87F7-9B4F9829690B}" presName="vSp" presStyleCnt="0"/>
      <dgm:spPr/>
    </dgm:pt>
    <dgm:pt modelId="{4EAD197B-38E3-40E9-8FCD-496084511128}" type="pres">
      <dgm:prSet presAssocID="{31F5E787-64AE-4A15-AA0C-7547AE6FE00A}" presName="horFlow" presStyleCnt="0"/>
      <dgm:spPr/>
    </dgm:pt>
    <dgm:pt modelId="{69002C3E-DBDC-434E-90F8-06B65287F218}" type="pres">
      <dgm:prSet presAssocID="{31F5E787-64AE-4A15-AA0C-7547AE6FE00A}" presName="bigChev" presStyleLbl="node1" presStyleIdx="13" presStyleCnt="19" custScaleX="710365"/>
      <dgm:spPr/>
    </dgm:pt>
    <dgm:pt modelId="{08377D72-FBCB-4CFF-B5FC-CA0A3781157E}" type="pres">
      <dgm:prSet presAssocID="{AFB53646-71B4-4344-97BA-30B7D5857CEF}" presName="parTrans" presStyleCnt="0"/>
      <dgm:spPr/>
    </dgm:pt>
    <dgm:pt modelId="{265F822A-2EA5-449F-BCC3-7C4D8F94C52F}" type="pres">
      <dgm:prSet presAssocID="{C02F4A5A-4316-4187-968A-3D920EECDBFB}" presName="node" presStyleLbl="alignAccFollowNode1" presStyleIdx="13" presStyleCnt="19" custScaleX="321429" custScaleY="108343">
        <dgm:presLayoutVars>
          <dgm:bulletEnabled val="1"/>
        </dgm:presLayoutVars>
      </dgm:prSet>
      <dgm:spPr/>
    </dgm:pt>
    <dgm:pt modelId="{6A9741B5-D2A7-4106-A577-C6A078A9094C}" type="pres">
      <dgm:prSet presAssocID="{31F5E787-64AE-4A15-AA0C-7547AE6FE00A}" presName="vSp" presStyleCnt="0"/>
      <dgm:spPr/>
    </dgm:pt>
    <dgm:pt modelId="{E89B08ED-0B7C-421D-8F69-C05F2AB4C6C4}" type="pres">
      <dgm:prSet presAssocID="{ED75475F-4DC1-4BAA-B3EF-E030FB6FCE5D}" presName="horFlow" presStyleCnt="0"/>
      <dgm:spPr/>
    </dgm:pt>
    <dgm:pt modelId="{30BF8E81-B8E0-45B5-98A1-96C141DCD7B0}" type="pres">
      <dgm:prSet presAssocID="{ED75475F-4DC1-4BAA-B3EF-E030FB6FCE5D}" presName="bigChev" presStyleLbl="node1" presStyleIdx="14" presStyleCnt="19" custScaleX="710365"/>
      <dgm:spPr/>
    </dgm:pt>
    <dgm:pt modelId="{7CC4CEF9-6E38-4420-9389-AFA65A2FF8A8}" type="pres">
      <dgm:prSet presAssocID="{9D398CB4-F152-4FF7-AB6A-261977939B76}" presName="parTrans" presStyleCnt="0"/>
      <dgm:spPr/>
    </dgm:pt>
    <dgm:pt modelId="{6BF6F322-59BA-4E84-8B12-FC19EBAD4BCD}" type="pres">
      <dgm:prSet presAssocID="{3BF17529-532A-4A41-938E-D11874B9E90E}" presName="node" presStyleLbl="alignAccFollowNode1" presStyleIdx="14" presStyleCnt="19" custScaleX="321429" custScaleY="108343">
        <dgm:presLayoutVars>
          <dgm:bulletEnabled val="1"/>
        </dgm:presLayoutVars>
      </dgm:prSet>
      <dgm:spPr/>
    </dgm:pt>
    <dgm:pt modelId="{B740A28B-8F11-45CD-B9F9-F815A32ABF48}" type="pres">
      <dgm:prSet presAssocID="{ED75475F-4DC1-4BAA-B3EF-E030FB6FCE5D}" presName="vSp" presStyleCnt="0"/>
      <dgm:spPr/>
    </dgm:pt>
    <dgm:pt modelId="{70FFCD70-EC54-42AB-A287-01623B3D04C2}" type="pres">
      <dgm:prSet presAssocID="{A9BBBD80-123D-477A-9910-66D4B759A883}" presName="horFlow" presStyleCnt="0"/>
      <dgm:spPr/>
    </dgm:pt>
    <dgm:pt modelId="{6B6DE428-B195-42BC-96C0-D97F39B2D831}" type="pres">
      <dgm:prSet presAssocID="{A9BBBD80-123D-477A-9910-66D4B759A883}" presName="bigChev" presStyleLbl="node1" presStyleIdx="15" presStyleCnt="19" custScaleX="710365"/>
      <dgm:spPr/>
    </dgm:pt>
    <dgm:pt modelId="{2323B3A5-5297-413B-B2C3-209D60748E5C}" type="pres">
      <dgm:prSet presAssocID="{2B2C2F82-EDD8-4195-8501-072B34FFF43E}" presName="parTrans" presStyleCnt="0"/>
      <dgm:spPr/>
    </dgm:pt>
    <dgm:pt modelId="{B23E0824-B04D-412D-B885-283C6E25232E}" type="pres">
      <dgm:prSet presAssocID="{9FD41E58-BEC7-4046-8A2F-E10BD226E8C8}" presName="node" presStyleLbl="alignAccFollowNode1" presStyleIdx="15" presStyleCnt="19" custScaleX="321429" custScaleY="108343">
        <dgm:presLayoutVars>
          <dgm:bulletEnabled val="1"/>
        </dgm:presLayoutVars>
      </dgm:prSet>
      <dgm:spPr/>
    </dgm:pt>
    <dgm:pt modelId="{B9965A88-2DCE-4C1E-91D5-82365E7A7998}" type="pres">
      <dgm:prSet presAssocID="{A9BBBD80-123D-477A-9910-66D4B759A883}" presName="vSp" presStyleCnt="0"/>
      <dgm:spPr/>
    </dgm:pt>
    <dgm:pt modelId="{1B664DC0-4E9E-41C2-814F-D630C2311281}" type="pres">
      <dgm:prSet presAssocID="{9925971C-3667-4189-B621-2021C5DD9EC5}" presName="horFlow" presStyleCnt="0"/>
      <dgm:spPr/>
    </dgm:pt>
    <dgm:pt modelId="{361B93A9-43CF-4B6D-91D0-CE46B6274E4C}" type="pres">
      <dgm:prSet presAssocID="{9925971C-3667-4189-B621-2021C5DD9EC5}" presName="bigChev" presStyleLbl="node1" presStyleIdx="16" presStyleCnt="19" custScaleX="710365"/>
      <dgm:spPr/>
    </dgm:pt>
    <dgm:pt modelId="{0CD13759-34FA-47BC-8A98-280D8195467E}" type="pres">
      <dgm:prSet presAssocID="{6CE709C8-F994-4490-BDB5-68F83A17ED27}" presName="parTrans" presStyleCnt="0"/>
      <dgm:spPr/>
    </dgm:pt>
    <dgm:pt modelId="{1434D892-6FFE-497A-A738-19F3E161D2E8}" type="pres">
      <dgm:prSet presAssocID="{2F2353A8-A337-448D-BBF9-F02ACB561BA9}" presName="node" presStyleLbl="alignAccFollowNode1" presStyleIdx="16" presStyleCnt="19" custScaleX="321429" custScaleY="108343">
        <dgm:presLayoutVars>
          <dgm:bulletEnabled val="1"/>
        </dgm:presLayoutVars>
      </dgm:prSet>
      <dgm:spPr/>
    </dgm:pt>
    <dgm:pt modelId="{743121C8-4C15-4294-9B36-C7D7A1A31752}" type="pres">
      <dgm:prSet presAssocID="{9925971C-3667-4189-B621-2021C5DD9EC5}" presName="vSp" presStyleCnt="0"/>
      <dgm:spPr/>
    </dgm:pt>
    <dgm:pt modelId="{6C40D07C-3F61-4B32-B76A-5F0349560DFE}" type="pres">
      <dgm:prSet presAssocID="{D76464CE-DB03-4D1D-B6D8-39CB94EC6BEA}" presName="horFlow" presStyleCnt="0"/>
      <dgm:spPr/>
    </dgm:pt>
    <dgm:pt modelId="{7AAD670E-0D11-45F7-B0FD-E627A236F9B1}" type="pres">
      <dgm:prSet presAssocID="{D76464CE-DB03-4D1D-B6D8-39CB94EC6BEA}" presName="bigChev" presStyleLbl="node1" presStyleIdx="17" presStyleCnt="19" custScaleX="710365"/>
      <dgm:spPr/>
    </dgm:pt>
    <dgm:pt modelId="{804E02D5-209B-44B1-8B05-3D10F4A458AC}" type="pres">
      <dgm:prSet presAssocID="{EF74EEB5-2567-4C99-BB1F-AB35F2E7B98D}" presName="parTrans" presStyleCnt="0"/>
      <dgm:spPr/>
    </dgm:pt>
    <dgm:pt modelId="{663D7E02-1529-4EF5-93B2-9A7706940126}" type="pres">
      <dgm:prSet presAssocID="{7AC507E4-2542-4213-9F47-FE2FD5E7BD0F}" presName="node" presStyleLbl="alignAccFollowNode1" presStyleIdx="17" presStyleCnt="19" custScaleX="321429" custScaleY="108343">
        <dgm:presLayoutVars>
          <dgm:bulletEnabled val="1"/>
        </dgm:presLayoutVars>
      </dgm:prSet>
      <dgm:spPr/>
    </dgm:pt>
    <dgm:pt modelId="{DF3BB834-D038-46F6-AAF5-7F269D349BDC}" type="pres">
      <dgm:prSet presAssocID="{D76464CE-DB03-4D1D-B6D8-39CB94EC6BEA}" presName="vSp" presStyleCnt="0"/>
      <dgm:spPr/>
    </dgm:pt>
    <dgm:pt modelId="{4CD50D08-251A-474D-A492-56F7A7B0F8FD}" type="pres">
      <dgm:prSet presAssocID="{2C67A84B-1DA8-404D-A584-017D671A3287}" presName="horFlow" presStyleCnt="0"/>
      <dgm:spPr/>
    </dgm:pt>
    <dgm:pt modelId="{E8040FCE-27E2-4B83-BB88-9E5049E7EE33}" type="pres">
      <dgm:prSet presAssocID="{2C67A84B-1DA8-404D-A584-017D671A3287}" presName="bigChev" presStyleLbl="node1" presStyleIdx="18" presStyleCnt="19" custScaleX="710365"/>
      <dgm:spPr/>
    </dgm:pt>
    <dgm:pt modelId="{78EA9C5D-60C4-4F99-8112-166221EA38F0}" type="pres">
      <dgm:prSet presAssocID="{D1155D53-45C0-4288-A56F-21D61285327A}" presName="parTrans" presStyleCnt="0"/>
      <dgm:spPr/>
    </dgm:pt>
    <dgm:pt modelId="{4B8F0E83-35B2-478F-B70B-3E090F18E195}" type="pres">
      <dgm:prSet presAssocID="{15A7A580-2129-4117-BE70-7A6B6F86F052}" presName="node" presStyleLbl="alignAccFollowNode1" presStyleIdx="18" presStyleCnt="19" custScaleX="321429" custScaleY="108343">
        <dgm:presLayoutVars>
          <dgm:bulletEnabled val="1"/>
        </dgm:presLayoutVars>
      </dgm:prSet>
      <dgm:spPr/>
    </dgm:pt>
  </dgm:ptLst>
  <dgm:cxnLst>
    <dgm:cxn modelId="{9930AA04-A72D-4A80-A699-AF13A027E5D1}" srcId="{D5A67F73-5628-4681-87F7-9B4F9829690B}" destId="{5ADB5157-B495-4269-8863-4D97280CF330}" srcOrd="0" destOrd="0" parTransId="{1364DEAD-572B-4C5E-8122-6BA4865F4A9C}" sibTransId="{47EA29FA-F2A9-4F8D-B2DE-603022ACA0A4}"/>
    <dgm:cxn modelId="{481AE605-C831-4794-B934-CDAF5FD51F37}" type="presOf" srcId="{D56F8EDF-7007-437E-8E8E-04652CFF51F4}" destId="{7619B518-15DA-4D61-BCA5-BCB8251B496A}" srcOrd="0" destOrd="0" presId="urn:microsoft.com/office/officeart/2005/8/layout/lProcess3"/>
    <dgm:cxn modelId="{07DBD708-0B1E-4AD3-8C16-2109A7F97D70}" type="presOf" srcId="{C710BC6C-6D01-4632-AFB2-FA0D5FBDF761}" destId="{751DD8DF-30A0-486F-9FE6-01E09C0F415E}" srcOrd="0" destOrd="0" presId="urn:microsoft.com/office/officeart/2005/8/layout/lProcess3"/>
    <dgm:cxn modelId="{27E4A013-6B91-4247-AED6-FF6A3DC215B2}" srcId="{EA48D4A7-DFD0-4DF0-A227-51D9A8AB35CC}" destId="{FA9B0A1F-FC31-40FC-A710-4DE19850FB86}" srcOrd="0" destOrd="0" parTransId="{4A7378B5-13A7-4CCC-9DA9-0F1CDCACFC54}" sibTransId="{620E17BB-029C-4077-AA1E-48B0E989438C}"/>
    <dgm:cxn modelId="{0A775414-AE46-4BF0-92BF-9DA5FA0EB4AF}" srcId="{D56F8EDF-7007-437E-8E8E-04652CFF51F4}" destId="{288D5930-D4AA-4F97-8D09-0C5DAB9C259A}" srcOrd="9" destOrd="0" parTransId="{D7814E38-A6EC-4172-8FFD-1AC97C9DB0C9}" sibTransId="{3571DE7A-5BF0-4D1B-9914-F577EA491144}"/>
    <dgm:cxn modelId="{E7AC281F-FC99-4422-855D-C4B83D7AD4E3}" type="presOf" srcId="{A839C5DF-8712-48A6-8C50-C6909485F40C}" destId="{3ECAE098-C5C9-40FC-A7A3-E11BC08E5BFE}" srcOrd="0" destOrd="0" presId="urn:microsoft.com/office/officeart/2005/8/layout/lProcess3"/>
    <dgm:cxn modelId="{2D7B8B21-43DC-4206-BC5E-692E3B799E91}" srcId="{D56F8EDF-7007-437E-8E8E-04652CFF51F4}" destId="{CD9D2520-AFA1-48B8-818A-204D96C169ED}" srcOrd="7" destOrd="0" parTransId="{1BA355C2-0C27-4695-9FA8-0D7AB686A066}" sibTransId="{E7C9C0FC-9237-458F-9DD8-DE7E9A9E56A0}"/>
    <dgm:cxn modelId="{6C999322-BFDB-449E-A492-3BAB26247063}" srcId="{288D5930-D4AA-4F97-8D09-0C5DAB9C259A}" destId="{F6585F52-07AE-4003-B5AB-01C670A14DF2}" srcOrd="0" destOrd="0" parTransId="{72A2CB7A-D651-432C-AFD5-4AAB4690E5FA}" sibTransId="{8E793397-210A-46DB-A6EC-BED2525A44EB}"/>
    <dgm:cxn modelId="{6C76B122-8E60-440B-9421-65111B965D58}" type="presOf" srcId="{FA9B0A1F-FC31-40FC-A710-4DE19850FB86}" destId="{2029C37A-E62E-41C2-B696-CFA6C0EF78F9}" srcOrd="0" destOrd="0" presId="urn:microsoft.com/office/officeart/2005/8/layout/lProcess3"/>
    <dgm:cxn modelId="{72C03E24-BB17-47CB-96B6-A900EE862382}" type="presOf" srcId="{A9BBBD80-123D-477A-9910-66D4B759A883}" destId="{6B6DE428-B195-42BC-96C0-D97F39B2D831}" srcOrd="0" destOrd="0" presId="urn:microsoft.com/office/officeart/2005/8/layout/lProcess3"/>
    <dgm:cxn modelId="{0CE5E229-D97C-4814-82AE-E0DF99912B4B}" type="presOf" srcId="{3BF17529-532A-4A41-938E-D11874B9E90E}" destId="{6BF6F322-59BA-4E84-8B12-FC19EBAD4BCD}" srcOrd="0" destOrd="0" presId="urn:microsoft.com/office/officeart/2005/8/layout/lProcess3"/>
    <dgm:cxn modelId="{BA0A3B34-2903-4796-B4F6-33E11D4F6CE0}" srcId="{D56F8EDF-7007-437E-8E8E-04652CFF51F4}" destId="{31F5E787-64AE-4A15-AA0C-7547AE6FE00A}" srcOrd="13" destOrd="0" parTransId="{F742A090-1DCB-46A0-940D-44FB5A97ABC3}" sibTransId="{206B59E7-76C6-45FC-930A-A3181295D594}"/>
    <dgm:cxn modelId="{88126C35-4F51-4047-B93A-449B9EFF6054}" srcId="{D56F8EDF-7007-437E-8E8E-04652CFF51F4}" destId="{A9BBBD80-123D-477A-9910-66D4B759A883}" srcOrd="15" destOrd="0" parTransId="{DA6C00B1-6026-4704-92E8-3AD1E1477B00}" sibTransId="{5784D31F-29B5-403D-96D8-09328D350657}"/>
    <dgm:cxn modelId="{9FBAA536-2081-4102-AEAB-289B12D15670}" type="presOf" srcId="{2F2353A8-A337-448D-BBF9-F02ACB561BA9}" destId="{1434D892-6FFE-497A-A738-19F3E161D2E8}" srcOrd="0" destOrd="0" presId="urn:microsoft.com/office/officeart/2005/8/layout/lProcess3"/>
    <dgm:cxn modelId="{DD4E133D-6611-4483-B4DA-9344B9E9D564}" type="presOf" srcId="{D76464CE-DB03-4D1D-B6D8-39CB94EC6BEA}" destId="{7AAD670E-0D11-45F7-B0FD-E627A236F9B1}" srcOrd="0" destOrd="0" presId="urn:microsoft.com/office/officeart/2005/8/layout/lProcess3"/>
    <dgm:cxn modelId="{EB2A223D-4308-4923-8D07-BC07852E4FBC}" type="presOf" srcId="{F6585F52-07AE-4003-B5AB-01C670A14DF2}" destId="{E874413E-53BC-493C-BE7F-FBB75E978E1D}" srcOrd="0" destOrd="0" presId="urn:microsoft.com/office/officeart/2005/8/layout/lProcess3"/>
    <dgm:cxn modelId="{DAD15E40-1B82-48EC-9580-3053976E6145}" type="presOf" srcId="{451EFF04-A7B4-4921-8D18-9D4E0E7B6234}" destId="{6FADD685-94DA-4D49-87DB-2E309FD3671F}" srcOrd="0" destOrd="0" presId="urn:microsoft.com/office/officeart/2005/8/layout/lProcess3"/>
    <dgm:cxn modelId="{8D95475B-F734-4BD4-82CB-8AA1AADB1714}" srcId="{ED75475F-4DC1-4BAA-B3EF-E030FB6FCE5D}" destId="{3BF17529-532A-4A41-938E-D11874B9E90E}" srcOrd="0" destOrd="0" parTransId="{9D398CB4-F152-4FF7-AB6A-261977939B76}" sibTransId="{70199E5B-4064-4705-8FFD-62671A65AE88}"/>
    <dgm:cxn modelId="{6110E45D-B256-433B-BAE2-DC5671FC0503}" srcId="{A2B5153F-5B71-46C8-B545-EF6A41000BFC}" destId="{18F5BAE4-1D72-4D90-A4C2-196EC4E3B96B}" srcOrd="0" destOrd="0" parTransId="{FD43E53E-61B1-42E9-BCC5-734ECA426FEE}" sibTransId="{A91FAF9C-7680-4F91-B3C3-582DD5705BCB}"/>
    <dgm:cxn modelId="{EA5C9A60-5C0B-4C4B-9839-BBFB3A3BA568}" srcId="{D56F8EDF-7007-437E-8E8E-04652CFF51F4}" destId="{E774A891-FC91-426D-9F57-6F352DB4A4B1}" srcOrd="6" destOrd="0" parTransId="{AA9CC5C1-C837-48B0-A384-3E2FC51C9745}" sibTransId="{A9006319-2DA7-460B-AC15-8E9B353BB1B8}"/>
    <dgm:cxn modelId="{83EEAC42-04C0-458A-9436-206A13713755}" type="presOf" srcId="{15A7A580-2129-4117-BE70-7A6B6F86F052}" destId="{4B8F0E83-35B2-478F-B70B-3E090F18E195}" srcOrd="0" destOrd="0" presId="urn:microsoft.com/office/officeart/2005/8/layout/lProcess3"/>
    <dgm:cxn modelId="{9AE61044-63B9-48A3-BDF2-1A110DC02207}" srcId="{D76464CE-DB03-4D1D-B6D8-39CB94EC6BEA}" destId="{7AC507E4-2542-4213-9F47-FE2FD5E7BD0F}" srcOrd="0" destOrd="0" parTransId="{EF74EEB5-2567-4C99-BB1F-AB35F2E7B98D}" sibTransId="{D3E2AB80-5B1E-4F76-8B6F-E1B386BEC346}"/>
    <dgm:cxn modelId="{2E82634D-13DF-4671-850B-697E39EB643A}" srcId="{CD9D2520-AFA1-48B8-818A-204D96C169ED}" destId="{0749A774-8D06-4ACE-9484-1E221FC783BA}" srcOrd="0" destOrd="0" parTransId="{A0FA4664-5047-4065-B9EA-14823E3C096D}" sibTransId="{11D097C9-2ECE-45A8-A153-8AF3502E267C}"/>
    <dgm:cxn modelId="{CEE40C4F-7D5C-44CA-91B2-18E56A917096}" srcId="{D56F8EDF-7007-437E-8E8E-04652CFF51F4}" destId="{451EFF04-A7B4-4921-8D18-9D4E0E7B6234}" srcOrd="2" destOrd="0" parTransId="{8902BFF5-D72D-401D-B978-64A090371D6D}" sibTransId="{2A0616A3-6B3F-4045-9C5E-FEB9788C1715}"/>
    <dgm:cxn modelId="{99846E6F-AEEF-450C-92F9-F6378EEF4325}" srcId="{D56F8EDF-7007-437E-8E8E-04652CFF51F4}" destId="{64660BF9-334F-46BF-BFF3-984CB720CC95}" srcOrd="0" destOrd="0" parTransId="{B715D7B6-924B-48A9-BAD7-04E431E62E4C}" sibTransId="{5C14F3E3-D35A-441A-992F-A4F9C494475F}"/>
    <dgm:cxn modelId="{499D6871-CCD6-40E1-8796-35CB3F73A007}" type="presOf" srcId="{79117969-790E-4461-A688-2BD652E967D9}" destId="{5599BDF6-7801-4BAA-AF48-6834A8AE8C44}" srcOrd="0" destOrd="0" presId="urn:microsoft.com/office/officeart/2005/8/layout/lProcess3"/>
    <dgm:cxn modelId="{A51B0E73-E47D-43AD-B742-BE3C5EB28CDC}" srcId="{9925971C-3667-4189-B621-2021C5DD9EC5}" destId="{2F2353A8-A337-448D-BBF9-F02ACB561BA9}" srcOrd="0" destOrd="0" parTransId="{6CE709C8-F994-4490-BDB5-68F83A17ED27}" sibTransId="{4378F325-D7DD-48E3-A521-FA59C8942F71}"/>
    <dgm:cxn modelId="{B332A373-6AC9-4E4F-87EC-6B2042F4453F}" type="presOf" srcId="{A2B5153F-5B71-46C8-B545-EF6A41000BFC}" destId="{023F0E25-9B7B-4633-84AF-C4AC4F872F9C}" srcOrd="0" destOrd="0" presId="urn:microsoft.com/office/officeart/2005/8/layout/lProcess3"/>
    <dgm:cxn modelId="{A64DE273-F3F5-4F92-AD0D-CCA01EDF7EDD}" srcId="{A9BBBD80-123D-477A-9910-66D4B759A883}" destId="{9FD41E58-BEC7-4046-8A2F-E10BD226E8C8}" srcOrd="0" destOrd="0" parTransId="{2B2C2F82-EDD8-4195-8501-072B34FFF43E}" sibTransId="{2F510D79-1E3A-4958-AA49-217900683F43}"/>
    <dgm:cxn modelId="{9087C454-DB5D-47BC-8003-E66081CE5C90}" type="presOf" srcId="{CD9D2520-AFA1-48B8-818A-204D96C169ED}" destId="{B2E62C19-9157-4D85-9BB8-D4CBE932C6D2}" srcOrd="0" destOrd="0" presId="urn:microsoft.com/office/officeart/2005/8/layout/lProcess3"/>
    <dgm:cxn modelId="{81A41A55-2E49-4C67-B05F-F3B40BCCFF9E}" type="presOf" srcId="{36F3E52F-AE34-4E72-A1CC-B49F7CE52F25}" destId="{64AF2EA7-CF7C-4D3F-8D47-4E4F68C5E9A3}" srcOrd="0" destOrd="0" presId="urn:microsoft.com/office/officeart/2005/8/layout/lProcess3"/>
    <dgm:cxn modelId="{6B84D279-FB9A-43D3-BC59-02731387404C}" type="presOf" srcId="{ED75475F-4DC1-4BAA-B3EF-E030FB6FCE5D}" destId="{30BF8E81-B8E0-45B5-98A1-96C141DCD7B0}" srcOrd="0" destOrd="0" presId="urn:microsoft.com/office/officeart/2005/8/layout/lProcess3"/>
    <dgm:cxn modelId="{DF22237A-56EA-411F-A601-49716A9E4312}" srcId="{D56F8EDF-7007-437E-8E8E-04652CFF51F4}" destId="{A2B5153F-5B71-46C8-B545-EF6A41000BFC}" srcOrd="11" destOrd="0" parTransId="{E736EF86-5B7D-437D-80A0-1EF547146140}" sibTransId="{7C32EEA0-69B3-4250-A80A-AB55E82B3C23}"/>
    <dgm:cxn modelId="{6785BB7C-D4FD-4979-8F35-8E272E523103}" type="presOf" srcId="{9925971C-3667-4189-B621-2021C5DD9EC5}" destId="{361B93A9-43CF-4B6D-91D0-CE46B6274E4C}" srcOrd="0" destOrd="0" presId="urn:microsoft.com/office/officeart/2005/8/layout/lProcess3"/>
    <dgm:cxn modelId="{2E1BDB7D-217C-42C3-B62E-1A44FB01A7A8}" type="presOf" srcId="{00063F33-F4D7-4E1F-9AF1-52A18A39501D}" destId="{E48B70F1-05AC-441E-BC99-CD342E62C885}" srcOrd="0" destOrd="0" presId="urn:microsoft.com/office/officeart/2005/8/layout/lProcess3"/>
    <dgm:cxn modelId="{3B030081-AEE7-4EF8-A1DF-672E2CC28965}" type="presOf" srcId="{EA48D4A7-DFD0-4DF0-A227-51D9A8AB35CC}" destId="{383147AB-1130-42B6-9A31-A0B713BFA1D2}" srcOrd="0" destOrd="0" presId="urn:microsoft.com/office/officeart/2005/8/layout/lProcess3"/>
    <dgm:cxn modelId="{AE384383-FA21-4444-9D44-573145711E92}" srcId="{451EFF04-A7B4-4921-8D18-9D4E0E7B6234}" destId="{79117969-790E-4461-A688-2BD652E967D9}" srcOrd="0" destOrd="0" parTransId="{AD30E79E-7862-42A1-B47A-F99B6EA42045}" sibTransId="{C9ABD818-67A4-4302-A087-F91627934107}"/>
    <dgm:cxn modelId="{77215E89-AE48-4B17-BEC6-2B79ACE1A730}" type="presOf" srcId="{7AC507E4-2542-4213-9F47-FE2FD5E7BD0F}" destId="{663D7E02-1529-4EF5-93B2-9A7706940126}" srcOrd="0" destOrd="0" presId="urn:microsoft.com/office/officeart/2005/8/layout/lProcess3"/>
    <dgm:cxn modelId="{23D71690-DA69-4318-A659-D292FC9DDE3E}" srcId="{D56F8EDF-7007-437E-8E8E-04652CFF51F4}" destId="{AA790FF2-E26A-4E86-9BB6-9B404A961D5D}" srcOrd="4" destOrd="0" parTransId="{C71F04FC-FE6F-42A9-A8FD-266F6D33D8AE}" sibTransId="{13ECC96C-8093-4FE3-B59F-8DDF38C92690}"/>
    <dgm:cxn modelId="{100AA891-D596-44B8-A148-BDDFA4D44F51}" srcId="{20BCDC47-22FF-4797-B45F-81A427AA75AF}" destId="{A839C5DF-8712-48A6-8C50-C6909485F40C}" srcOrd="0" destOrd="0" parTransId="{3E39EE3A-0181-47FC-96EB-508C1D50F13F}" sibTransId="{5B0DDB87-9F9C-4310-85D7-843C025E2A40}"/>
    <dgm:cxn modelId="{452CC292-23F7-4ECE-B1F7-4D18F12E324D}" srcId="{20C04C63-C78D-44FD-84E4-66204A84E99C}" destId="{C710BC6C-6D01-4632-AFB2-FA0D5FBDF761}" srcOrd="0" destOrd="0" parTransId="{20601B71-1B45-4250-B45C-04B40B897CD5}" sibTransId="{B55203B4-9858-44D4-99E1-641D0A8CDC9E}"/>
    <dgm:cxn modelId="{ACA38294-2A02-403D-81F5-87A3FEF71FE3}" srcId="{D56F8EDF-7007-437E-8E8E-04652CFF51F4}" destId="{EA48D4A7-DFD0-4DF0-A227-51D9A8AB35CC}" srcOrd="10" destOrd="0" parTransId="{8BA707A3-7BBE-471E-8C02-4C06FD12D8F5}" sibTransId="{C7A3BA7A-A39F-41BC-A06B-C7D11C129ACB}"/>
    <dgm:cxn modelId="{09E80B97-8858-4729-A379-6C95187ACE67}" srcId="{31F5E787-64AE-4A15-AA0C-7547AE6FE00A}" destId="{C02F4A5A-4316-4187-968A-3D920EECDBFB}" srcOrd="0" destOrd="0" parTransId="{AFB53646-71B4-4344-97BA-30B7D5857CEF}" sibTransId="{F01A3B87-7DAF-43E5-9202-E274E4DA4354}"/>
    <dgm:cxn modelId="{884AEC97-6691-4053-80DF-33EFFA07A12C}" type="presOf" srcId="{E774A891-FC91-426D-9F57-6F352DB4A4B1}" destId="{8FE97CC7-8B2A-4457-8140-3C65E9EF4E9B}" srcOrd="0" destOrd="0" presId="urn:microsoft.com/office/officeart/2005/8/layout/lProcess3"/>
    <dgm:cxn modelId="{C080C29A-2A33-44FB-8DBB-4EE88CEEFF9C}" srcId="{D56F8EDF-7007-437E-8E8E-04652CFF51F4}" destId="{95725253-D32C-4475-BEA4-8A2B1EA89991}" srcOrd="5" destOrd="0" parTransId="{3EFB9236-F460-4031-9DC8-9EB890B855D3}" sibTransId="{097A6EBA-65B2-497A-809B-8182EA1C5751}"/>
    <dgm:cxn modelId="{214A649B-D08B-4C2A-8216-E1A1A7C996BA}" type="presOf" srcId="{BA1D552F-7449-46B0-98A9-F283AB000DB4}" destId="{56B79893-4574-42E3-BFBB-5C6D66D7BD2C}" srcOrd="0" destOrd="0" presId="urn:microsoft.com/office/officeart/2005/8/layout/lProcess3"/>
    <dgm:cxn modelId="{B67A0C9E-55EE-4472-9774-5FF4655132B8}" type="presOf" srcId="{5ADB5157-B495-4269-8863-4D97280CF330}" destId="{DF1D0023-05BD-47B3-8C2D-27FEB7EC56D3}" srcOrd="0" destOrd="0" presId="urn:microsoft.com/office/officeart/2005/8/layout/lProcess3"/>
    <dgm:cxn modelId="{8E69E6A2-7469-4823-8C7F-C02261366665}" srcId="{D56F8EDF-7007-437E-8E8E-04652CFF51F4}" destId="{D76464CE-DB03-4D1D-B6D8-39CB94EC6BEA}" srcOrd="17" destOrd="0" parTransId="{213F3893-32FC-4DD1-877F-36469FBC09CD}" sibTransId="{1901BB85-5B26-4F3A-B012-59EBF80CB454}"/>
    <dgm:cxn modelId="{80DDA6A3-0ED8-47C7-8BB7-56F8F2AE1822}" srcId="{D56F8EDF-7007-437E-8E8E-04652CFF51F4}" destId="{00063F33-F4D7-4E1F-9AF1-52A18A39501D}" srcOrd="1" destOrd="0" parTransId="{E4C3C34C-2461-4DFD-BAD5-81C1854A379B}" sibTransId="{5F21299E-E7BF-4E95-82E2-02C2C38BCDC4}"/>
    <dgm:cxn modelId="{3483EBA3-FEA3-40F3-A8A1-98F95EF76924}" type="presOf" srcId="{9FD41E58-BEC7-4046-8A2F-E10BD226E8C8}" destId="{B23E0824-B04D-412D-B885-283C6E25232E}" srcOrd="0" destOrd="0" presId="urn:microsoft.com/office/officeart/2005/8/layout/lProcess3"/>
    <dgm:cxn modelId="{838832AC-859E-4E3D-802E-17413D690D56}" srcId="{D56F8EDF-7007-437E-8E8E-04652CFF51F4}" destId="{9925971C-3667-4189-B621-2021C5DD9EC5}" srcOrd="16" destOrd="0" parTransId="{84216177-EDAB-49BF-9F4E-9B7FFE185D97}" sibTransId="{9C89831F-40EE-4C89-8402-E3E0E66DCD06}"/>
    <dgm:cxn modelId="{4EF3DFAD-EA7B-44C6-90E1-E63AA1D77696}" type="presOf" srcId="{C02F4A5A-4316-4187-968A-3D920EECDBFB}" destId="{265F822A-2EA5-449F-BCC3-7C4D8F94C52F}" srcOrd="0" destOrd="0" presId="urn:microsoft.com/office/officeart/2005/8/layout/lProcess3"/>
    <dgm:cxn modelId="{61F78AAF-11C4-4FB1-B9F9-9963DE8C7CB7}" type="presOf" srcId="{20C04C63-C78D-44FD-84E4-66204A84E99C}" destId="{47737276-3109-4FFA-8E70-43E447609CF7}" srcOrd="0" destOrd="0" presId="urn:microsoft.com/office/officeart/2005/8/layout/lProcess3"/>
    <dgm:cxn modelId="{BD68B0B3-81E2-4FAF-8B1F-890B1C9D1E9F}" srcId="{E774A891-FC91-426D-9F57-6F352DB4A4B1}" destId="{A4547B2C-EB98-41AB-B7B6-D081AAD8FC35}" srcOrd="0" destOrd="0" parTransId="{329403A2-B5D1-4EDF-AD76-390A88AE5E17}" sibTransId="{CFF489B0-D6C8-46BE-B4FE-9A6372330664}"/>
    <dgm:cxn modelId="{2C1C49B6-CCA8-4874-B011-F79B25E24E65}" srcId="{D56F8EDF-7007-437E-8E8E-04652CFF51F4}" destId="{20C04C63-C78D-44FD-84E4-66204A84E99C}" srcOrd="8" destOrd="0" parTransId="{F9CC845F-4DB7-44D1-A66D-209F7D26A592}" sibTransId="{AE5E04A4-5B84-4C7A-9A9F-746393BF2B4E}"/>
    <dgm:cxn modelId="{2DF990BE-2C94-4A3B-A140-C754C3938EF7}" srcId="{00063F33-F4D7-4E1F-9AF1-52A18A39501D}" destId="{04BAD2AA-EFC9-4A9C-A04D-9B6B1D606C88}" srcOrd="0" destOrd="0" parTransId="{6A0DFD64-6AC3-4AC5-B4F7-1EAE3A1F72CC}" sibTransId="{1529200D-5A2C-4383-9891-174BAC365E7F}"/>
    <dgm:cxn modelId="{9EFBB5BF-ED61-4E3B-A3EA-FEA4CD3F2A97}" type="presOf" srcId="{D5A67F73-5628-4681-87F7-9B4F9829690B}" destId="{42B713BE-A566-46E3-B809-4A86075DD9C7}" srcOrd="0" destOrd="0" presId="urn:microsoft.com/office/officeart/2005/8/layout/lProcess3"/>
    <dgm:cxn modelId="{8614B9BF-0DE4-47E5-B45D-19E409B330A1}" type="presOf" srcId="{04BAD2AA-EFC9-4A9C-A04D-9B6B1D606C88}" destId="{113A91F7-104A-43CE-96D0-6DDD34FECBB8}" srcOrd="0" destOrd="0" presId="urn:microsoft.com/office/officeart/2005/8/layout/lProcess3"/>
    <dgm:cxn modelId="{1BC382C0-1973-40D7-B3B9-5C601D7DEFFA}" srcId="{2C67A84B-1DA8-404D-A584-017D671A3287}" destId="{15A7A580-2129-4117-BE70-7A6B6F86F052}" srcOrd="0" destOrd="0" parTransId="{D1155D53-45C0-4288-A56F-21D61285327A}" sibTransId="{E8DA2E32-5F7D-4753-B939-EAEEC6112813}"/>
    <dgm:cxn modelId="{54E523C8-F5B8-401B-A0C7-ED9AECD5F18B}" type="presOf" srcId="{CC252190-5F22-4D73-84BC-37441EEA2FE3}" destId="{BCD132FD-F92E-4312-AD87-64181510EB4F}" srcOrd="0" destOrd="0" presId="urn:microsoft.com/office/officeart/2005/8/layout/lProcess3"/>
    <dgm:cxn modelId="{E1AEBCCC-F6EF-4991-9B0F-508F275DEB8E}" type="presOf" srcId="{64660BF9-334F-46BF-BFF3-984CB720CC95}" destId="{0299A032-5BE4-42D2-B17B-FDB43E89F47E}" srcOrd="0" destOrd="0" presId="urn:microsoft.com/office/officeart/2005/8/layout/lProcess3"/>
    <dgm:cxn modelId="{123D7CCE-4326-4267-B117-570C2A943375}" srcId="{D56F8EDF-7007-437E-8E8E-04652CFF51F4}" destId="{2C67A84B-1DA8-404D-A584-017D671A3287}" srcOrd="18" destOrd="0" parTransId="{19A9B967-C055-4197-9095-45B9E5ACAAF8}" sibTransId="{F58FC505-0D1B-4AF7-9EC8-89E56A40255A}"/>
    <dgm:cxn modelId="{CD9C9ACE-DF70-4E9C-ACC6-4D9CA7AB277E}" type="presOf" srcId="{2C67A84B-1DA8-404D-A584-017D671A3287}" destId="{E8040FCE-27E2-4B83-BB88-9E5049E7EE33}" srcOrd="0" destOrd="0" presId="urn:microsoft.com/office/officeart/2005/8/layout/lProcess3"/>
    <dgm:cxn modelId="{B169E0DC-8CA5-4D5E-9A7B-4F9C42122563}" type="presOf" srcId="{18F5BAE4-1D72-4D90-A4C2-196EC4E3B96B}" destId="{6FC1205B-24CC-4D25-9630-6044AD1848D3}" srcOrd="0" destOrd="0" presId="urn:microsoft.com/office/officeart/2005/8/layout/lProcess3"/>
    <dgm:cxn modelId="{F341E1DF-D79E-4569-A255-13BB0CFE1EC3}" type="presOf" srcId="{A4547B2C-EB98-41AB-B7B6-D081AAD8FC35}" destId="{4E2B536A-1284-4459-A478-BE2604944394}" srcOrd="0" destOrd="0" presId="urn:microsoft.com/office/officeart/2005/8/layout/lProcess3"/>
    <dgm:cxn modelId="{E08707E1-1194-4437-B67C-6933A4548922}" srcId="{AA790FF2-E26A-4E86-9BB6-9B404A961D5D}" destId="{CC252190-5F22-4D73-84BC-37441EEA2FE3}" srcOrd="0" destOrd="0" parTransId="{0FF41C8B-6FE3-4366-9B8B-D6B93E699C83}" sibTransId="{6AF13DDA-4386-456D-A67A-6ED71CFDBD90}"/>
    <dgm:cxn modelId="{236153E2-CC85-44E0-9F2C-4E9B4C13D15A}" type="presOf" srcId="{31F5E787-64AE-4A15-AA0C-7547AE6FE00A}" destId="{69002C3E-DBDC-434E-90F8-06B65287F218}" srcOrd="0" destOrd="0" presId="urn:microsoft.com/office/officeart/2005/8/layout/lProcess3"/>
    <dgm:cxn modelId="{08A5BCE6-2C33-4910-97A7-CD1CF0A821A7}" srcId="{95725253-D32C-4475-BEA4-8A2B1EA89991}" destId="{36F3E52F-AE34-4E72-A1CC-B49F7CE52F25}" srcOrd="0" destOrd="0" parTransId="{1BF30EB8-79B4-4719-867B-28B3BC22C1AA}" sibTransId="{33695542-7C7C-4DFB-B545-C808270D4EB3}"/>
    <dgm:cxn modelId="{5F3184E7-28CA-44AD-BFCE-35AEE64D8F39}" type="presOf" srcId="{AA790FF2-E26A-4E86-9BB6-9B404A961D5D}" destId="{15A082A6-DFC6-445C-AC72-372BFB083AAD}" srcOrd="0" destOrd="0" presId="urn:microsoft.com/office/officeart/2005/8/layout/lProcess3"/>
    <dgm:cxn modelId="{D6C5A7EB-E7D0-49EC-B18D-A4FD2FD9F322}" srcId="{D56F8EDF-7007-437E-8E8E-04652CFF51F4}" destId="{20BCDC47-22FF-4797-B45F-81A427AA75AF}" srcOrd="3" destOrd="0" parTransId="{8BB639ED-6EC1-4B09-B3F9-587D05A180C0}" sibTransId="{6DA3B699-2C81-4061-9680-06303BDB218E}"/>
    <dgm:cxn modelId="{F29A0EF6-18CA-4A82-A9BB-0A79416F90F3}" srcId="{D56F8EDF-7007-437E-8E8E-04652CFF51F4}" destId="{ED75475F-4DC1-4BAA-B3EF-E030FB6FCE5D}" srcOrd="14" destOrd="0" parTransId="{97028875-8057-4D91-856B-43797E5FA682}" sibTransId="{EF2D5632-16B5-47A5-B706-F0D6A49529AD}"/>
    <dgm:cxn modelId="{A52CB9F6-D401-4A13-A583-CFE908CF8220}" type="presOf" srcId="{288D5930-D4AA-4F97-8D09-0C5DAB9C259A}" destId="{01954592-F35A-44E3-B780-215EC6A802AF}" srcOrd="0" destOrd="0" presId="urn:microsoft.com/office/officeart/2005/8/layout/lProcess3"/>
    <dgm:cxn modelId="{32B62CF7-5A6B-4342-8155-24DF32AEC409}" type="presOf" srcId="{20BCDC47-22FF-4797-B45F-81A427AA75AF}" destId="{AF75F248-4376-4F5C-86E9-4644A3192A5E}" srcOrd="0" destOrd="0" presId="urn:microsoft.com/office/officeart/2005/8/layout/lProcess3"/>
    <dgm:cxn modelId="{76E520FB-CFDA-4D5C-800F-F8C685A4A5CE}" srcId="{D56F8EDF-7007-437E-8E8E-04652CFF51F4}" destId="{D5A67F73-5628-4681-87F7-9B4F9829690B}" srcOrd="12" destOrd="0" parTransId="{CC83B099-C382-4AA6-84FB-8C1074B65DD8}" sibTransId="{996AF569-2640-42AA-9DEE-88252444C06F}"/>
    <dgm:cxn modelId="{AFC59FFB-6CAD-46BB-AF94-5F0C19D53D70}" type="presOf" srcId="{95725253-D32C-4475-BEA4-8A2B1EA89991}" destId="{851786FE-62F0-49D9-BA4E-8AF11299B2F3}" srcOrd="0" destOrd="0" presId="urn:microsoft.com/office/officeart/2005/8/layout/lProcess3"/>
    <dgm:cxn modelId="{403284FE-2D59-477B-811B-676013436079}" type="presOf" srcId="{0749A774-8D06-4ACE-9484-1E221FC783BA}" destId="{B0A7A338-0D3E-423B-B0A9-9CF47F5069AA}" srcOrd="0" destOrd="0" presId="urn:microsoft.com/office/officeart/2005/8/layout/lProcess3"/>
    <dgm:cxn modelId="{B01E6CFF-566A-49ED-A127-29C8EBB81F7A}" srcId="{64660BF9-334F-46BF-BFF3-984CB720CC95}" destId="{BA1D552F-7449-46B0-98A9-F283AB000DB4}" srcOrd="0" destOrd="0" parTransId="{5C9E69EA-5016-410A-BF98-1CA89DCB0C0D}" sibTransId="{CEA8D6F4-1DE2-42DA-AB13-AFE9B80B2D36}"/>
    <dgm:cxn modelId="{3BDB2E58-4564-4421-BF8C-3FB821C505A3}" type="presParOf" srcId="{7619B518-15DA-4D61-BCA5-BCB8251B496A}" destId="{F6444EF8-2258-4857-A805-C7E7D96219EC}" srcOrd="0" destOrd="0" presId="urn:microsoft.com/office/officeart/2005/8/layout/lProcess3"/>
    <dgm:cxn modelId="{E30C917A-F29B-41A9-81FD-0793CE76B858}" type="presParOf" srcId="{F6444EF8-2258-4857-A805-C7E7D96219EC}" destId="{0299A032-5BE4-42D2-B17B-FDB43E89F47E}" srcOrd="0" destOrd="0" presId="urn:microsoft.com/office/officeart/2005/8/layout/lProcess3"/>
    <dgm:cxn modelId="{21BCB9A5-D4B2-4D93-8108-29BC69E583E1}" type="presParOf" srcId="{F6444EF8-2258-4857-A805-C7E7D96219EC}" destId="{DC7662DE-B7A3-48CB-810A-8E6CD8270BD0}" srcOrd="1" destOrd="0" presId="urn:microsoft.com/office/officeart/2005/8/layout/lProcess3"/>
    <dgm:cxn modelId="{4E0575CB-B317-4C17-A78D-494022B32BD2}" type="presParOf" srcId="{F6444EF8-2258-4857-A805-C7E7D96219EC}" destId="{56B79893-4574-42E3-BFBB-5C6D66D7BD2C}" srcOrd="2" destOrd="0" presId="urn:microsoft.com/office/officeart/2005/8/layout/lProcess3"/>
    <dgm:cxn modelId="{C4948578-28C2-41AD-97F0-73FCBDC506E8}" type="presParOf" srcId="{7619B518-15DA-4D61-BCA5-BCB8251B496A}" destId="{5CDF56B3-2558-436D-839F-807BFE8B8CC0}" srcOrd="1" destOrd="0" presId="urn:microsoft.com/office/officeart/2005/8/layout/lProcess3"/>
    <dgm:cxn modelId="{A4D02689-416C-4172-9D1A-9590ADDBEB75}" type="presParOf" srcId="{7619B518-15DA-4D61-BCA5-BCB8251B496A}" destId="{B16ED7FC-6F89-456B-88B5-A4D7CBE31513}" srcOrd="2" destOrd="0" presId="urn:microsoft.com/office/officeart/2005/8/layout/lProcess3"/>
    <dgm:cxn modelId="{D5D3B37C-516F-4F2C-A7A3-7B0C38B78E94}" type="presParOf" srcId="{B16ED7FC-6F89-456B-88B5-A4D7CBE31513}" destId="{E48B70F1-05AC-441E-BC99-CD342E62C885}" srcOrd="0" destOrd="0" presId="urn:microsoft.com/office/officeart/2005/8/layout/lProcess3"/>
    <dgm:cxn modelId="{FC019B4A-4FE5-4E03-B57B-DBE2B8D7DF27}" type="presParOf" srcId="{B16ED7FC-6F89-456B-88B5-A4D7CBE31513}" destId="{6F8DA1C1-FD44-4D9A-85CF-A4E7231A6916}" srcOrd="1" destOrd="0" presId="urn:microsoft.com/office/officeart/2005/8/layout/lProcess3"/>
    <dgm:cxn modelId="{58398314-F4E7-4EF8-BBF5-F97F5789D3C2}" type="presParOf" srcId="{B16ED7FC-6F89-456B-88B5-A4D7CBE31513}" destId="{113A91F7-104A-43CE-96D0-6DDD34FECBB8}" srcOrd="2" destOrd="0" presId="urn:microsoft.com/office/officeart/2005/8/layout/lProcess3"/>
    <dgm:cxn modelId="{6C29E8D9-7E7F-4BD4-AD74-8FB6B884EA19}" type="presParOf" srcId="{7619B518-15DA-4D61-BCA5-BCB8251B496A}" destId="{E0237B5E-FB5F-4131-9DFA-F280EC7B60E1}" srcOrd="3" destOrd="0" presId="urn:microsoft.com/office/officeart/2005/8/layout/lProcess3"/>
    <dgm:cxn modelId="{7A180836-A9FA-427E-A48D-68855C5C0D1F}" type="presParOf" srcId="{7619B518-15DA-4D61-BCA5-BCB8251B496A}" destId="{FBBA8BF0-D1D7-41CF-B26D-541DA73A6C47}" srcOrd="4" destOrd="0" presId="urn:microsoft.com/office/officeart/2005/8/layout/lProcess3"/>
    <dgm:cxn modelId="{EB7B5F47-30D5-43F7-92E1-097B3C271277}" type="presParOf" srcId="{FBBA8BF0-D1D7-41CF-B26D-541DA73A6C47}" destId="{6FADD685-94DA-4D49-87DB-2E309FD3671F}" srcOrd="0" destOrd="0" presId="urn:microsoft.com/office/officeart/2005/8/layout/lProcess3"/>
    <dgm:cxn modelId="{59EECC86-9AF0-43ED-B17F-9F9D74111443}" type="presParOf" srcId="{FBBA8BF0-D1D7-41CF-B26D-541DA73A6C47}" destId="{55DD61F5-A798-40F9-91BA-303331B6A95F}" srcOrd="1" destOrd="0" presId="urn:microsoft.com/office/officeart/2005/8/layout/lProcess3"/>
    <dgm:cxn modelId="{4C5D65D8-C3F8-42D2-BE9B-F95DE6BCFE53}" type="presParOf" srcId="{FBBA8BF0-D1D7-41CF-B26D-541DA73A6C47}" destId="{5599BDF6-7801-4BAA-AF48-6834A8AE8C44}" srcOrd="2" destOrd="0" presId="urn:microsoft.com/office/officeart/2005/8/layout/lProcess3"/>
    <dgm:cxn modelId="{0E03ABDC-1B51-48ED-8CC9-1E1D59DCBEBD}" type="presParOf" srcId="{7619B518-15DA-4D61-BCA5-BCB8251B496A}" destId="{E0A8DBB4-FDCB-46CE-B2E8-9C6575419BCB}" srcOrd="5" destOrd="0" presId="urn:microsoft.com/office/officeart/2005/8/layout/lProcess3"/>
    <dgm:cxn modelId="{701CABDE-1048-4467-9A3E-1C70EB74699D}" type="presParOf" srcId="{7619B518-15DA-4D61-BCA5-BCB8251B496A}" destId="{260859C5-DDBD-426C-9042-388C140BF2F7}" srcOrd="6" destOrd="0" presId="urn:microsoft.com/office/officeart/2005/8/layout/lProcess3"/>
    <dgm:cxn modelId="{4A1BAEF0-B20F-4424-A21B-94AD35C0E260}" type="presParOf" srcId="{260859C5-DDBD-426C-9042-388C140BF2F7}" destId="{AF75F248-4376-4F5C-86E9-4644A3192A5E}" srcOrd="0" destOrd="0" presId="urn:microsoft.com/office/officeart/2005/8/layout/lProcess3"/>
    <dgm:cxn modelId="{197EEEC0-0367-46FA-B9A0-A7A411252D51}" type="presParOf" srcId="{260859C5-DDBD-426C-9042-388C140BF2F7}" destId="{540283F4-B92E-41C6-BB5A-2E9971443713}" srcOrd="1" destOrd="0" presId="urn:microsoft.com/office/officeart/2005/8/layout/lProcess3"/>
    <dgm:cxn modelId="{98952500-0620-4BD6-90A4-0CA572E800F7}" type="presParOf" srcId="{260859C5-DDBD-426C-9042-388C140BF2F7}" destId="{3ECAE098-C5C9-40FC-A7A3-E11BC08E5BFE}" srcOrd="2" destOrd="0" presId="urn:microsoft.com/office/officeart/2005/8/layout/lProcess3"/>
    <dgm:cxn modelId="{B9022B76-EEF1-417B-87EA-11A6F7B26434}" type="presParOf" srcId="{7619B518-15DA-4D61-BCA5-BCB8251B496A}" destId="{4282FC8B-3779-4C91-B138-3DBA2C9FD8F0}" srcOrd="7" destOrd="0" presId="urn:microsoft.com/office/officeart/2005/8/layout/lProcess3"/>
    <dgm:cxn modelId="{A50E03BE-227D-4A40-9792-F72879C23754}" type="presParOf" srcId="{7619B518-15DA-4D61-BCA5-BCB8251B496A}" destId="{C325DB14-EBC7-444D-9C60-B5597871F34F}" srcOrd="8" destOrd="0" presId="urn:microsoft.com/office/officeart/2005/8/layout/lProcess3"/>
    <dgm:cxn modelId="{EA5A4961-F4E2-4CD8-87C7-8CE62F20DF9A}" type="presParOf" srcId="{C325DB14-EBC7-444D-9C60-B5597871F34F}" destId="{15A082A6-DFC6-445C-AC72-372BFB083AAD}" srcOrd="0" destOrd="0" presId="urn:microsoft.com/office/officeart/2005/8/layout/lProcess3"/>
    <dgm:cxn modelId="{8E63EA46-7D1E-4BB0-B094-3E323805E5D5}" type="presParOf" srcId="{C325DB14-EBC7-444D-9C60-B5597871F34F}" destId="{FB8345D1-28FE-4B08-875E-BA68AF7D9B62}" srcOrd="1" destOrd="0" presId="urn:microsoft.com/office/officeart/2005/8/layout/lProcess3"/>
    <dgm:cxn modelId="{8DC009F9-98F7-41F8-9E35-DC31BE706807}" type="presParOf" srcId="{C325DB14-EBC7-444D-9C60-B5597871F34F}" destId="{BCD132FD-F92E-4312-AD87-64181510EB4F}" srcOrd="2" destOrd="0" presId="urn:microsoft.com/office/officeart/2005/8/layout/lProcess3"/>
    <dgm:cxn modelId="{22981151-955A-4EFF-B6BF-C9BF588A2446}" type="presParOf" srcId="{7619B518-15DA-4D61-BCA5-BCB8251B496A}" destId="{00D944FD-688F-467F-8796-2DBA531E43E8}" srcOrd="9" destOrd="0" presId="urn:microsoft.com/office/officeart/2005/8/layout/lProcess3"/>
    <dgm:cxn modelId="{C4296583-B287-4C87-B79A-708BEB15AD0B}" type="presParOf" srcId="{7619B518-15DA-4D61-BCA5-BCB8251B496A}" destId="{00F7600C-BDC4-4542-A277-9B4A863013B5}" srcOrd="10" destOrd="0" presId="urn:microsoft.com/office/officeart/2005/8/layout/lProcess3"/>
    <dgm:cxn modelId="{D0B72BFA-2ECA-44A1-BE6A-F11FA2DB820B}" type="presParOf" srcId="{00F7600C-BDC4-4542-A277-9B4A863013B5}" destId="{851786FE-62F0-49D9-BA4E-8AF11299B2F3}" srcOrd="0" destOrd="0" presId="urn:microsoft.com/office/officeart/2005/8/layout/lProcess3"/>
    <dgm:cxn modelId="{30C90E86-A655-4F3C-A963-0AAC6676DCB0}" type="presParOf" srcId="{00F7600C-BDC4-4542-A277-9B4A863013B5}" destId="{045FDBEE-E7D5-4839-B785-7E1630A87B28}" srcOrd="1" destOrd="0" presId="urn:microsoft.com/office/officeart/2005/8/layout/lProcess3"/>
    <dgm:cxn modelId="{345A3C68-9B7C-4560-BB6F-EAB28B702B9C}" type="presParOf" srcId="{00F7600C-BDC4-4542-A277-9B4A863013B5}" destId="{64AF2EA7-CF7C-4D3F-8D47-4E4F68C5E9A3}" srcOrd="2" destOrd="0" presId="urn:microsoft.com/office/officeart/2005/8/layout/lProcess3"/>
    <dgm:cxn modelId="{7901DD39-B594-43B3-8E7D-61A55A9B7057}" type="presParOf" srcId="{7619B518-15DA-4D61-BCA5-BCB8251B496A}" destId="{D7A59FC9-DFFA-4C34-89A6-ED4553644D61}" srcOrd="11" destOrd="0" presId="urn:microsoft.com/office/officeart/2005/8/layout/lProcess3"/>
    <dgm:cxn modelId="{D5D672A9-C298-4DBB-9E2E-89536E6AA22A}" type="presParOf" srcId="{7619B518-15DA-4D61-BCA5-BCB8251B496A}" destId="{333F8624-7765-4062-85EA-47BB6D398BCC}" srcOrd="12" destOrd="0" presId="urn:microsoft.com/office/officeart/2005/8/layout/lProcess3"/>
    <dgm:cxn modelId="{DFB04E79-E586-4799-B9E9-25BFA3DB0A31}" type="presParOf" srcId="{333F8624-7765-4062-85EA-47BB6D398BCC}" destId="{8FE97CC7-8B2A-4457-8140-3C65E9EF4E9B}" srcOrd="0" destOrd="0" presId="urn:microsoft.com/office/officeart/2005/8/layout/lProcess3"/>
    <dgm:cxn modelId="{31D96996-2479-4B3B-919E-E8B33B0903B6}" type="presParOf" srcId="{333F8624-7765-4062-85EA-47BB6D398BCC}" destId="{B650CCDF-E91C-4CAD-97EE-031A2F3B4248}" srcOrd="1" destOrd="0" presId="urn:microsoft.com/office/officeart/2005/8/layout/lProcess3"/>
    <dgm:cxn modelId="{CEE9348C-779D-43D0-811F-EE51601DBDD0}" type="presParOf" srcId="{333F8624-7765-4062-85EA-47BB6D398BCC}" destId="{4E2B536A-1284-4459-A478-BE2604944394}" srcOrd="2" destOrd="0" presId="urn:microsoft.com/office/officeart/2005/8/layout/lProcess3"/>
    <dgm:cxn modelId="{9FA3CC1E-D31F-44A3-8960-9D0F714AAFBF}" type="presParOf" srcId="{7619B518-15DA-4D61-BCA5-BCB8251B496A}" destId="{7FDDC6D1-0C57-4362-96E0-8CC5A7945FF1}" srcOrd="13" destOrd="0" presId="urn:microsoft.com/office/officeart/2005/8/layout/lProcess3"/>
    <dgm:cxn modelId="{370EEAC3-602F-4953-BA10-62974CE315F4}" type="presParOf" srcId="{7619B518-15DA-4D61-BCA5-BCB8251B496A}" destId="{5C60A9B1-1D2D-4772-A5A2-018DB0546067}" srcOrd="14" destOrd="0" presId="urn:microsoft.com/office/officeart/2005/8/layout/lProcess3"/>
    <dgm:cxn modelId="{20DF12BE-0471-40E0-B749-BCC963C7DA1C}" type="presParOf" srcId="{5C60A9B1-1D2D-4772-A5A2-018DB0546067}" destId="{B2E62C19-9157-4D85-9BB8-D4CBE932C6D2}" srcOrd="0" destOrd="0" presId="urn:microsoft.com/office/officeart/2005/8/layout/lProcess3"/>
    <dgm:cxn modelId="{39121541-DB06-4311-B399-F9BAD24C3869}" type="presParOf" srcId="{5C60A9B1-1D2D-4772-A5A2-018DB0546067}" destId="{3BA0AD41-6A16-4EFA-9A81-6A114EB05AEC}" srcOrd="1" destOrd="0" presId="urn:microsoft.com/office/officeart/2005/8/layout/lProcess3"/>
    <dgm:cxn modelId="{4EBAB4D0-AA02-43E5-88E8-37E65CC4452F}" type="presParOf" srcId="{5C60A9B1-1D2D-4772-A5A2-018DB0546067}" destId="{B0A7A338-0D3E-423B-B0A9-9CF47F5069AA}" srcOrd="2" destOrd="0" presId="urn:microsoft.com/office/officeart/2005/8/layout/lProcess3"/>
    <dgm:cxn modelId="{BE1A1DF3-4809-4EDE-B464-4E6407F4AD9A}" type="presParOf" srcId="{7619B518-15DA-4D61-BCA5-BCB8251B496A}" destId="{B67ABBD9-713B-439B-9994-C152F80F66C9}" srcOrd="15" destOrd="0" presId="urn:microsoft.com/office/officeart/2005/8/layout/lProcess3"/>
    <dgm:cxn modelId="{17E55840-B036-4619-A8EE-EFB9916CE5C2}" type="presParOf" srcId="{7619B518-15DA-4D61-BCA5-BCB8251B496A}" destId="{F481C3F6-964E-4E7B-AF59-2231DAAECDD0}" srcOrd="16" destOrd="0" presId="urn:microsoft.com/office/officeart/2005/8/layout/lProcess3"/>
    <dgm:cxn modelId="{E4887BD1-849F-46F6-AF60-A94D4161CA44}" type="presParOf" srcId="{F481C3F6-964E-4E7B-AF59-2231DAAECDD0}" destId="{47737276-3109-4FFA-8E70-43E447609CF7}" srcOrd="0" destOrd="0" presId="urn:microsoft.com/office/officeart/2005/8/layout/lProcess3"/>
    <dgm:cxn modelId="{2C2951AD-E1E9-430F-87CC-9382B1CF3B35}" type="presParOf" srcId="{F481C3F6-964E-4E7B-AF59-2231DAAECDD0}" destId="{14B12C9F-7A6F-4D36-8512-E27050F79FA6}" srcOrd="1" destOrd="0" presId="urn:microsoft.com/office/officeart/2005/8/layout/lProcess3"/>
    <dgm:cxn modelId="{4B65E25B-9948-49D2-AAE7-41CECDC502F9}" type="presParOf" srcId="{F481C3F6-964E-4E7B-AF59-2231DAAECDD0}" destId="{751DD8DF-30A0-486F-9FE6-01E09C0F415E}" srcOrd="2" destOrd="0" presId="urn:microsoft.com/office/officeart/2005/8/layout/lProcess3"/>
    <dgm:cxn modelId="{2B3F5A0B-1636-4E9D-8FDB-D5683ADF212B}" type="presParOf" srcId="{7619B518-15DA-4D61-BCA5-BCB8251B496A}" destId="{A6665DAB-00D4-4CAB-B3E3-571038E41512}" srcOrd="17" destOrd="0" presId="urn:microsoft.com/office/officeart/2005/8/layout/lProcess3"/>
    <dgm:cxn modelId="{6F209462-2A17-4050-88F6-DE172B52BE9B}" type="presParOf" srcId="{7619B518-15DA-4D61-BCA5-BCB8251B496A}" destId="{4CB1D4BF-3589-4582-BC74-2E3EE35D98AD}" srcOrd="18" destOrd="0" presId="urn:microsoft.com/office/officeart/2005/8/layout/lProcess3"/>
    <dgm:cxn modelId="{1BC91BCF-F823-408C-8D46-3203DD4C2A84}" type="presParOf" srcId="{4CB1D4BF-3589-4582-BC74-2E3EE35D98AD}" destId="{01954592-F35A-44E3-B780-215EC6A802AF}" srcOrd="0" destOrd="0" presId="urn:microsoft.com/office/officeart/2005/8/layout/lProcess3"/>
    <dgm:cxn modelId="{AF06AB16-CBC4-4551-908A-B0A4BDDAA7A0}" type="presParOf" srcId="{4CB1D4BF-3589-4582-BC74-2E3EE35D98AD}" destId="{5EBE054B-A6DD-4F05-9093-BFEC8EA5F1F0}" srcOrd="1" destOrd="0" presId="urn:microsoft.com/office/officeart/2005/8/layout/lProcess3"/>
    <dgm:cxn modelId="{DA66830D-BB3D-4F66-96AB-4414B4F2FF10}" type="presParOf" srcId="{4CB1D4BF-3589-4582-BC74-2E3EE35D98AD}" destId="{E874413E-53BC-493C-BE7F-FBB75E978E1D}" srcOrd="2" destOrd="0" presId="urn:microsoft.com/office/officeart/2005/8/layout/lProcess3"/>
    <dgm:cxn modelId="{B2AD0A85-AB35-4A02-A616-F28E763F8D7B}" type="presParOf" srcId="{7619B518-15DA-4D61-BCA5-BCB8251B496A}" destId="{F70E0046-360E-48EE-B9F8-425ED080EABE}" srcOrd="19" destOrd="0" presId="urn:microsoft.com/office/officeart/2005/8/layout/lProcess3"/>
    <dgm:cxn modelId="{CF0177A5-1A7C-4F60-897C-03DFA27B8786}" type="presParOf" srcId="{7619B518-15DA-4D61-BCA5-BCB8251B496A}" destId="{4790EEA1-D9BA-42A6-9031-C8EF15009A7F}" srcOrd="20" destOrd="0" presId="urn:microsoft.com/office/officeart/2005/8/layout/lProcess3"/>
    <dgm:cxn modelId="{175B77EC-F73E-4660-A3B2-9488A08AB2B8}" type="presParOf" srcId="{4790EEA1-D9BA-42A6-9031-C8EF15009A7F}" destId="{383147AB-1130-42B6-9A31-A0B713BFA1D2}" srcOrd="0" destOrd="0" presId="urn:microsoft.com/office/officeart/2005/8/layout/lProcess3"/>
    <dgm:cxn modelId="{21065C75-0A85-4A64-9712-49E6769B3F6F}" type="presParOf" srcId="{4790EEA1-D9BA-42A6-9031-C8EF15009A7F}" destId="{0C8696FF-DEDD-4836-8F7B-3DA056C4E922}" srcOrd="1" destOrd="0" presId="urn:microsoft.com/office/officeart/2005/8/layout/lProcess3"/>
    <dgm:cxn modelId="{0C90F6E4-1EF4-466B-A5F8-49983DD852A8}" type="presParOf" srcId="{4790EEA1-D9BA-42A6-9031-C8EF15009A7F}" destId="{2029C37A-E62E-41C2-B696-CFA6C0EF78F9}" srcOrd="2" destOrd="0" presId="urn:microsoft.com/office/officeart/2005/8/layout/lProcess3"/>
    <dgm:cxn modelId="{B31D0955-DC82-4F18-BAF3-EA9704A148C7}" type="presParOf" srcId="{7619B518-15DA-4D61-BCA5-BCB8251B496A}" destId="{6515183C-CE78-44C6-84AF-011B980FDF85}" srcOrd="21" destOrd="0" presId="urn:microsoft.com/office/officeart/2005/8/layout/lProcess3"/>
    <dgm:cxn modelId="{06C6D40B-EBCC-4D93-BD4C-35E8C08EFBA2}" type="presParOf" srcId="{7619B518-15DA-4D61-BCA5-BCB8251B496A}" destId="{4970CCF0-6347-467E-A8C4-B5760FCE27B1}" srcOrd="22" destOrd="0" presId="urn:microsoft.com/office/officeart/2005/8/layout/lProcess3"/>
    <dgm:cxn modelId="{5B792A5F-5412-4CF4-ABA0-8C3FF923794E}" type="presParOf" srcId="{4970CCF0-6347-467E-A8C4-B5760FCE27B1}" destId="{023F0E25-9B7B-4633-84AF-C4AC4F872F9C}" srcOrd="0" destOrd="0" presId="urn:microsoft.com/office/officeart/2005/8/layout/lProcess3"/>
    <dgm:cxn modelId="{FB14EA95-7443-45B5-A657-A1B6D7612206}" type="presParOf" srcId="{4970CCF0-6347-467E-A8C4-B5760FCE27B1}" destId="{E4D8C2CB-D016-436C-B36D-790E87912C25}" srcOrd="1" destOrd="0" presId="urn:microsoft.com/office/officeart/2005/8/layout/lProcess3"/>
    <dgm:cxn modelId="{08AE50D6-2DC0-4147-8D55-CE237BFFA44F}" type="presParOf" srcId="{4970CCF0-6347-467E-A8C4-B5760FCE27B1}" destId="{6FC1205B-24CC-4D25-9630-6044AD1848D3}" srcOrd="2" destOrd="0" presId="urn:microsoft.com/office/officeart/2005/8/layout/lProcess3"/>
    <dgm:cxn modelId="{46FFA31C-EFD4-483C-99A5-1D28843BCCB9}" type="presParOf" srcId="{7619B518-15DA-4D61-BCA5-BCB8251B496A}" destId="{356B319D-45E7-4873-88EC-F6E34C6DC712}" srcOrd="23" destOrd="0" presId="urn:microsoft.com/office/officeart/2005/8/layout/lProcess3"/>
    <dgm:cxn modelId="{4F721EA5-FD2E-48BA-9C4B-612F6164D33E}" type="presParOf" srcId="{7619B518-15DA-4D61-BCA5-BCB8251B496A}" destId="{310F5EEF-7BA1-4544-9934-DE355E336175}" srcOrd="24" destOrd="0" presId="urn:microsoft.com/office/officeart/2005/8/layout/lProcess3"/>
    <dgm:cxn modelId="{C51323B2-05CF-4157-B5E2-E357713DC84E}" type="presParOf" srcId="{310F5EEF-7BA1-4544-9934-DE355E336175}" destId="{42B713BE-A566-46E3-B809-4A86075DD9C7}" srcOrd="0" destOrd="0" presId="urn:microsoft.com/office/officeart/2005/8/layout/lProcess3"/>
    <dgm:cxn modelId="{B025DF81-65FE-4DE0-8351-27A3E928314D}" type="presParOf" srcId="{310F5EEF-7BA1-4544-9934-DE355E336175}" destId="{A3346653-295A-49CC-A556-122E4FDB4B59}" srcOrd="1" destOrd="0" presId="urn:microsoft.com/office/officeart/2005/8/layout/lProcess3"/>
    <dgm:cxn modelId="{0F439B83-7EBD-40B5-AAEA-78ACC081BDE4}" type="presParOf" srcId="{310F5EEF-7BA1-4544-9934-DE355E336175}" destId="{DF1D0023-05BD-47B3-8C2D-27FEB7EC56D3}" srcOrd="2" destOrd="0" presId="urn:microsoft.com/office/officeart/2005/8/layout/lProcess3"/>
    <dgm:cxn modelId="{F7F2B070-CF5F-47F4-98F6-C23291B0E378}" type="presParOf" srcId="{7619B518-15DA-4D61-BCA5-BCB8251B496A}" destId="{D65C5019-2C00-4234-9A7E-5B52DF0BA339}" srcOrd="25" destOrd="0" presId="urn:microsoft.com/office/officeart/2005/8/layout/lProcess3"/>
    <dgm:cxn modelId="{BFEE001A-16DE-46B5-BEBF-C3A34412C02D}" type="presParOf" srcId="{7619B518-15DA-4D61-BCA5-BCB8251B496A}" destId="{4EAD197B-38E3-40E9-8FCD-496084511128}" srcOrd="26" destOrd="0" presId="urn:microsoft.com/office/officeart/2005/8/layout/lProcess3"/>
    <dgm:cxn modelId="{318C6C66-CA12-4435-B22C-E5A81D53F8E6}" type="presParOf" srcId="{4EAD197B-38E3-40E9-8FCD-496084511128}" destId="{69002C3E-DBDC-434E-90F8-06B65287F218}" srcOrd="0" destOrd="0" presId="urn:microsoft.com/office/officeart/2005/8/layout/lProcess3"/>
    <dgm:cxn modelId="{CDF1AE69-F721-4161-AA6A-5C03CAE2529D}" type="presParOf" srcId="{4EAD197B-38E3-40E9-8FCD-496084511128}" destId="{08377D72-FBCB-4CFF-B5FC-CA0A3781157E}" srcOrd="1" destOrd="0" presId="urn:microsoft.com/office/officeart/2005/8/layout/lProcess3"/>
    <dgm:cxn modelId="{1B8DF3C5-E600-4C80-899A-F215C4E280C3}" type="presParOf" srcId="{4EAD197B-38E3-40E9-8FCD-496084511128}" destId="{265F822A-2EA5-449F-BCC3-7C4D8F94C52F}" srcOrd="2" destOrd="0" presId="urn:microsoft.com/office/officeart/2005/8/layout/lProcess3"/>
    <dgm:cxn modelId="{C0140319-B2C3-4615-8A3E-E18D27B8FE91}" type="presParOf" srcId="{7619B518-15DA-4D61-BCA5-BCB8251B496A}" destId="{6A9741B5-D2A7-4106-A577-C6A078A9094C}" srcOrd="27" destOrd="0" presId="urn:microsoft.com/office/officeart/2005/8/layout/lProcess3"/>
    <dgm:cxn modelId="{6C11AC8B-7778-4F7F-AF9E-A65313DBBD6F}" type="presParOf" srcId="{7619B518-15DA-4D61-BCA5-BCB8251B496A}" destId="{E89B08ED-0B7C-421D-8F69-C05F2AB4C6C4}" srcOrd="28" destOrd="0" presId="urn:microsoft.com/office/officeart/2005/8/layout/lProcess3"/>
    <dgm:cxn modelId="{12B42CD5-6E54-4B71-A235-8D7D7AC6C40C}" type="presParOf" srcId="{E89B08ED-0B7C-421D-8F69-C05F2AB4C6C4}" destId="{30BF8E81-B8E0-45B5-98A1-96C141DCD7B0}" srcOrd="0" destOrd="0" presId="urn:microsoft.com/office/officeart/2005/8/layout/lProcess3"/>
    <dgm:cxn modelId="{A519FB10-53AA-43CA-9AA7-95B2BEC9EC9F}" type="presParOf" srcId="{E89B08ED-0B7C-421D-8F69-C05F2AB4C6C4}" destId="{7CC4CEF9-6E38-4420-9389-AFA65A2FF8A8}" srcOrd="1" destOrd="0" presId="urn:microsoft.com/office/officeart/2005/8/layout/lProcess3"/>
    <dgm:cxn modelId="{390FFEFB-0F84-48B4-9D9B-66BF3F6AD6A9}" type="presParOf" srcId="{E89B08ED-0B7C-421D-8F69-C05F2AB4C6C4}" destId="{6BF6F322-59BA-4E84-8B12-FC19EBAD4BCD}" srcOrd="2" destOrd="0" presId="urn:microsoft.com/office/officeart/2005/8/layout/lProcess3"/>
    <dgm:cxn modelId="{8D7BF026-D4C4-42D3-BB15-3F0DA0D6E1E3}" type="presParOf" srcId="{7619B518-15DA-4D61-BCA5-BCB8251B496A}" destId="{B740A28B-8F11-45CD-B9F9-F815A32ABF48}" srcOrd="29" destOrd="0" presId="urn:microsoft.com/office/officeart/2005/8/layout/lProcess3"/>
    <dgm:cxn modelId="{F65FF43A-8A75-4B86-B828-42047EB9153B}" type="presParOf" srcId="{7619B518-15DA-4D61-BCA5-BCB8251B496A}" destId="{70FFCD70-EC54-42AB-A287-01623B3D04C2}" srcOrd="30" destOrd="0" presId="urn:microsoft.com/office/officeart/2005/8/layout/lProcess3"/>
    <dgm:cxn modelId="{61F1401E-ED2C-4005-97FD-75B2A9BC3E09}" type="presParOf" srcId="{70FFCD70-EC54-42AB-A287-01623B3D04C2}" destId="{6B6DE428-B195-42BC-96C0-D97F39B2D831}" srcOrd="0" destOrd="0" presId="urn:microsoft.com/office/officeart/2005/8/layout/lProcess3"/>
    <dgm:cxn modelId="{95D0F8DE-BEFA-4899-9216-768A66DEE894}" type="presParOf" srcId="{70FFCD70-EC54-42AB-A287-01623B3D04C2}" destId="{2323B3A5-5297-413B-B2C3-209D60748E5C}" srcOrd="1" destOrd="0" presId="urn:microsoft.com/office/officeart/2005/8/layout/lProcess3"/>
    <dgm:cxn modelId="{3FC1CE2F-545B-4C45-A34F-766766B28F9F}" type="presParOf" srcId="{70FFCD70-EC54-42AB-A287-01623B3D04C2}" destId="{B23E0824-B04D-412D-B885-283C6E25232E}" srcOrd="2" destOrd="0" presId="urn:microsoft.com/office/officeart/2005/8/layout/lProcess3"/>
    <dgm:cxn modelId="{179DDF26-7B45-4908-B414-0753325B7265}" type="presParOf" srcId="{7619B518-15DA-4D61-BCA5-BCB8251B496A}" destId="{B9965A88-2DCE-4C1E-91D5-82365E7A7998}" srcOrd="31" destOrd="0" presId="urn:microsoft.com/office/officeart/2005/8/layout/lProcess3"/>
    <dgm:cxn modelId="{24681407-D14E-4495-A492-8FF3F1A82D9D}" type="presParOf" srcId="{7619B518-15DA-4D61-BCA5-BCB8251B496A}" destId="{1B664DC0-4E9E-41C2-814F-D630C2311281}" srcOrd="32" destOrd="0" presId="urn:microsoft.com/office/officeart/2005/8/layout/lProcess3"/>
    <dgm:cxn modelId="{006D45D0-7BF8-46F5-8BCA-AFEBCCE7CFCC}" type="presParOf" srcId="{1B664DC0-4E9E-41C2-814F-D630C2311281}" destId="{361B93A9-43CF-4B6D-91D0-CE46B6274E4C}" srcOrd="0" destOrd="0" presId="urn:microsoft.com/office/officeart/2005/8/layout/lProcess3"/>
    <dgm:cxn modelId="{91E869D6-CCC2-43E1-9554-4F25AC2D48FB}" type="presParOf" srcId="{1B664DC0-4E9E-41C2-814F-D630C2311281}" destId="{0CD13759-34FA-47BC-8A98-280D8195467E}" srcOrd="1" destOrd="0" presId="urn:microsoft.com/office/officeart/2005/8/layout/lProcess3"/>
    <dgm:cxn modelId="{B477D4DA-B6D4-4FDD-88AE-5C6716B6BF47}" type="presParOf" srcId="{1B664DC0-4E9E-41C2-814F-D630C2311281}" destId="{1434D892-6FFE-497A-A738-19F3E161D2E8}" srcOrd="2" destOrd="0" presId="urn:microsoft.com/office/officeart/2005/8/layout/lProcess3"/>
    <dgm:cxn modelId="{3E677B5F-AA34-4083-BC80-06FC7FC90AC0}" type="presParOf" srcId="{7619B518-15DA-4D61-BCA5-BCB8251B496A}" destId="{743121C8-4C15-4294-9B36-C7D7A1A31752}" srcOrd="33" destOrd="0" presId="urn:microsoft.com/office/officeart/2005/8/layout/lProcess3"/>
    <dgm:cxn modelId="{6FF6366F-822A-4A38-9DFE-98E1F437B7DA}" type="presParOf" srcId="{7619B518-15DA-4D61-BCA5-BCB8251B496A}" destId="{6C40D07C-3F61-4B32-B76A-5F0349560DFE}" srcOrd="34" destOrd="0" presId="urn:microsoft.com/office/officeart/2005/8/layout/lProcess3"/>
    <dgm:cxn modelId="{0506A5F7-120E-465D-9285-BF109269CE2A}" type="presParOf" srcId="{6C40D07C-3F61-4B32-B76A-5F0349560DFE}" destId="{7AAD670E-0D11-45F7-B0FD-E627A236F9B1}" srcOrd="0" destOrd="0" presId="urn:microsoft.com/office/officeart/2005/8/layout/lProcess3"/>
    <dgm:cxn modelId="{1259508D-3EC1-4D4F-AB70-9AB604084858}" type="presParOf" srcId="{6C40D07C-3F61-4B32-B76A-5F0349560DFE}" destId="{804E02D5-209B-44B1-8B05-3D10F4A458AC}" srcOrd="1" destOrd="0" presId="urn:microsoft.com/office/officeart/2005/8/layout/lProcess3"/>
    <dgm:cxn modelId="{821868C5-B227-4F52-8B5C-123D2721FBA0}" type="presParOf" srcId="{6C40D07C-3F61-4B32-B76A-5F0349560DFE}" destId="{663D7E02-1529-4EF5-93B2-9A7706940126}" srcOrd="2" destOrd="0" presId="urn:microsoft.com/office/officeart/2005/8/layout/lProcess3"/>
    <dgm:cxn modelId="{892627FC-9A3D-4C4F-892D-35128FB9FB89}" type="presParOf" srcId="{7619B518-15DA-4D61-BCA5-BCB8251B496A}" destId="{DF3BB834-D038-46F6-AAF5-7F269D349BDC}" srcOrd="35" destOrd="0" presId="urn:microsoft.com/office/officeart/2005/8/layout/lProcess3"/>
    <dgm:cxn modelId="{D84F32D0-9DCC-43D4-89B6-2F6A73E51ED4}" type="presParOf" srcId="{7619B518-15DA-4D61-BCA5-BCB8251B496A}" destId="{4CD50D08-251A-474D-A492-56F7A7B0F8FD}" srcOrd="36" destOrd="0" presId="urn:microsoft.com/office/officeart/2005/8/layout/lProcess3"/>
    <dgm:cxn modelId="{350FD310-98B9-4E4F-9A92-31B52DC2BF80}" type="presParOf" srcId="{4CD50D08-251A-474D-A492-56F7A7B0F8FD}" destId="{E8040FCE-27E2-4B83-BB88-9E5049E7EE33}" srcOrd="0" destOrd="0" presId="urn:microsoft.com/office/officeart/2005/8/layout/lProcess3"/>
    <dgm:cxn modelId="{A7EC83B2-D745-403B-901F-BFF31F27E6A9}" type="presParOf" srcId="{4CD50D08-251A-474D-A492-56F7A7B0F8FD}" destId="{78EA9C5D-60C4-4F99-8112-166221EA38F0}" srcOrd="1" destOrd="0" presId="urn:microsoft.com/office/officeart/2005/8/layout/lProcess3"/>
    <dgm:cxn modelId="{B04B8A23-14DE-4DAA-93A6-2EB7740B3493}" type="presParOf" srcId="{4CD50D08-251A-474D-A492-56F7A7B0F8FD}" destId="{4B8F0E83-35B2-478F-B70B-3E090F18E195}" srcOrd="2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6F8EDF-7007-437E-8E8E-04652CFF51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63F33-F4D7-4E1F-9AF1-52A18A39501D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Виртуализация</a:t>
          </a:r>
        </a:p>
      </dgm:t>
    </dgm:pt>
    <dgm:pt modelId="{E4C3C34C-2461-4DFD-BAD5-81C1854A379B}" type="parTrans" cxnId="{80DDA6A3-0ED8-47C7-8BB7-56F8F2AE1822}">
      <dgm:prSet/>
      <dgm:spPr/>
      <dgm:t>
        <a:bodyPr/>
        <a:lstStyle/>
        <a:p>
          <a:endParaRPr lang="ru-RU"/>
        </a:p>
      </dgm:t>
    </dgm:pt>
    <dgm:pt modelId="{5F21299E-E7BF-4E95-82E2-02C2C38BCDC4}" type="sibTrans" cxnId="{80DDA6A3-0ED8-47C7-8BB7-56F8F2AE1822}">
      <dgm:prSet/>
      <dgm:spPr/>
      <dgm:t>
        <a:bodyPr/>
        <a:lstStyle/>
        <a:p>
          <a:endParaRPr lang="ru-RU"/>
        </a:p>
      </dgm:t>
    </dgm:pt>
    <dgm:pt modelId="{04BAD2AA-EFC9-4A9C-A04D-9B6B1D606C88}">
      <dgm:prSet phldrT="[Текст]"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Hyper-V</a:t>
          </a:r>
          <a:endParaRPr lang="ru-RU" sz="1000" dirty="0">
            <a:solidFill>
              <a:schemeClr val="bg1"/>
            </a:solidFill>
          </a:endParaRPr>
        </a:p>
      </dgm:t>
    </dgm:pt>
    <dgm:pt modelId="{6A0DFD64-6AC3-4AC5-B4F7-1EAE3A1F72CC}" type="parTrans" cxnId="{2DF990BE-2C94-4A3B-A140-C754C3938EF7}">
      <dgm:prSet/>
      <dgm:spPr/>
      <dgm:t>
        <a:bodyPr/>
        <a:lstStyle/>
        <a:p>
          <a:endParaRPr lang="ru-RU"/>
        </a:p>
      </dgm:t>
    </dgm:pt>
    <dgm:pt modelId="{1529200D-5A2C-4383-9891-174BAC365E7F}" type="sibTrans" cxnId="{2DF990BE-2C94-4A3B-A140-C754C3938EF7}">
      <dgm:prSet/>
      <dgm:spPr/>
      <dgm:t>
        <a:bodyPr/>
        <a:lstStyle/>
        <a:p>
          <a:endParaRPr lang="ru-RU"/>
        </a:p>
      </dgm:t>
    </dgm:pt>
    <dgm:pt modelId="{521ABF9F-34AF-41F2-987B-C9F36E372F12}">
      <dgm:prSet phldrT="[Текст]" custT="1"/>
      <dgm:spPr>
        <a:solidFill>
          <a:srgbClr val="925A94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Брест </a:t>
          </a:r>
          <a:r>
            <a:rPr lang="en-US" sz="1000" dirty="0">
              <a:solidFill>
                <a:schemeClr val="bg1"/>
              </a:solidFill>
            </a:rPr>
            <a:t>/ VM Manager</a:t>
          </a:r>
          <a:endParaRPr lang="ru-RU" sz="1000" dirty="0">
            <a:solidFill>
              <a:schemeClr val="bg1"/>
            </a:solidFill>
          </a:endParaRPr>
        </a:p>
      </dgm:t>
    </dgm:pt>
    <dgm:pt modelId="{F7CD5B0D-0E4E-466A-9CE3-DFF92A1D0C39}" type="parTrans" cxnId="{265DD81E-8F56-4ED6-853E-7DE11DB887DA}">
      <dgm:prSet/>
      <dgm:spPr/>
      <dgm:t>
        <a:bodyPr/>
        <a:lstStyle/>
        <a:p>
          <a:endParaRPr lang="ru-RU"/>
        </a:p>
      </dgm:t>
    </dgm:pt>
    <dgm:pt modelId="{85885B5C-73E1-409B-8276-59C270053036}" type="sibTrans" cxnId="{265DD81E-8F56-4ED6-853E-7DE11DB887DA}">
      <dgm:prSet/>
      <dgm:spPr/>
      <dgm:t>
        <a:bodyPr/>
        <a:lstStyle/>
        <a:p>
          <a:endParaRPr lang="ru-RU"/>
        </a:p>
      </dgm:t>
    </dgm:pt>
    <dgm:pt modelId="{451EFF04-A7B4-4921-8D18-9D4E0E7B6234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Виртуальные рабочие столы</a:t>
          </a:r>
        </a:p>
      </dgm:t>
    </dgm:pt>
    <dgm:pt modelId="{8902BFF5-D72D-401D-B978-64A090371D6D}" type="parTrans" cxnId="{CEE40C4F-7D5C-44CA-91B2-18E56A917096}">
      <dgm:prSet/>
      <dgm:spPr/>
      <dgm:t>
        <a:bodyPr/>
        <a:lstStyle/>
        <a:p>
          <a:endParaRPr lang="ru-RU"/>
        </a:p>
      </dgm:t>
    </dgm:pt>
    <dgm:pt modelId="{2A0616A3-6B3F-4045-9C5E-FEB9788C1715}" type="sibTrans" cxnId="{CEE40C4F-7D5C-44CA-91B2-18E56A917096}">
      <dgm:prSet/>
      <dgm:spPr/>
      <dgm:t>
        <a:bodyPr/>
        <a:lstStyle/>
        <a:p>
          <a:endParaRPr lang="ru-RU"/>
        </a:p>
      </dgm:t>
    </dgm:pt>
    <dgm:pt modelId="{79117969-790E-4461-A688-2BD652E967D9}">
      <dgm:prSet phldrT="[Текст]"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RDS/VDI</a:t>
          </a:r>
          <a:endParaRPr lang="ru-RU" sz="1000" dirty="0">
            <a:solidFill>
              <a:schemeClr val="bg1"/>
            </a:solidFill>
          </a:endParaRPr>
        </a:p>
      </dgm:t>
    </dgm:pt>
    <dgm:pt modelId="{AD30E79E-7862-42A1-B47A-F99B6EA42045}" type="parTrans" cxnId="{AE384383-FA21-4444-9D44-573145711E92}">
      <dgm:prSet/>
      <dgm:spPr/>
      <dgm:t>
        <a:bodyPr/>
        <a:lstStyle/>
        <a:p>
          <a:endParaRPr lang="ru-RU"/>
        </a:p>
      </dgm:t>
    </dgm:pt>
    <dgm:pt modelId="{C9ABD818-67A4-4302-A087-F91627934107}" type="sibTrans" cxnId="{AE384383-FA21-4444-9D44-573145711E92}">
      <dgm:prSet/>
      <dgm:spPr/>
      <dgm:t>
        <a:bodyPr/>
        <a:lstStyle/>
        <a:p>
          <a:endParaRPr lang="ru-RU"/>
        </a:p>
      </dgm:t>
    </dgm:pt>
    <dgm:pt modelId="{0F6B9A6A-4E4C-42AD-98F4-6B817011CCD9}">
      <dgm:prSet phldrT="[Текст]" custT="1"/>
      <dgm:spPr>
        <a:solidFill>
          <a:srgbClr val="925A94"/>
        </a:solidFill>
      </dgm:spPr>
      <dgm:t>
        <a:bodyPr/>
        <a:lstStyle/>
        <a:p>
          <a:r>
            <a:rPr lang="ru-RU" sz="1000" dirty="0" err="1">
              <a:solidFill>
                <a:schemeClr val="bg1"/>
              </a:solidFill>
            </a:rPr>
            <a:t>Термидеск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VDI/Term</a:t>
          </a:r>
          <a:endParaRPr lang="ru-RU" sz="1000" dirty="0">
            <a:solidFill>
              <a:schemeClr val="bg1"/>
            </a:solidFill>
          </a:endParaRPr>
        </a:p>
      </dgm:t>
    </dgm:pt>
    <dgm:pt modelId="{BEBA57A5-8895-4723-803A-633D2FFB397B}" type="parTrans" cxnId="{5A8C147E-E83A-4479-9793-997FDA00A5DC}">
      <dgm:prSet/>
      <dgm:spPr/>
      <dgm:t>
        <a:bodyPr/>
        <a:lstStyle/>
        <a:p>
          <a:endParaRPr lang="ru-RU"/>
        </a:p>
      </dgm:t>
    </dgm:pt>
    <dgm:pt modelId="{C810E5A9-8775-46D3-9056-3D379EC51EBE}" type="sibTrans" cxnId="{5A8C147E-E83A-4479-9793-997FDA00A5DC}">
      <dgm:prSet/>
      <dgm:spPr/>
      <dgm:t>
        <a:bodyPr/>
        <a:lstStyle/>
        <a:p>
          <a:endParaRPr lang="ru-RU"/>
        </a:p>
      </dgm:t>
    </dgm:pt>
    <dgm:pt modelId="{20BCDC47-22FF-4797-B45F-81A427AA75AF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серверная</a:t>
          </a:r>
        </a:p>
      </dgm:t>
    </dgm:pt>
    <dgm:pt modelId="{8BB639ED-6EC1-4B09-B3F9-587D05A180C0}" type="parTrans" cxnId="{D6C5A7EB-E7D0-49EC-B18D-A4FD2FD9F322}">
      <dgm:prSet/>
      <dgm:spPr/>
      <dgm:t>
        <a:bodyPr/>
        <a:lstStyle/>
        <a:p>
          <a:endParaRPr lang="ru-RU"/>
        </a:p>
      </dgm:t>
    </dgm:pt>
    <dgm:pt modelId="{6DA3B699-2C81-4061-9680-06303BDB218E}" type="sibTrans" cxnId="{D6C5A7EB-E7D0-49EC-B18D-A4FD2FD9F322}">
      <dgm:prSet/>
      <dgm:spPr/>
      <dgm:t>
        <a:bodyPr/>
        <a:lstStyle/>
        <a:p>
          <a:endParaRPr lang="ru-RU"/>
        </a:p>
      </dgm:t>
    </dgm:pt>
    <dgm:pt modelId="{A839C5DF-8712-48A6-8C50-C6909485F40C}">
      <dgm:prSet phldrT="[Текст]"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 Server</a:t>
          </a:r>
          <a:endParaRPr lang="ru-RU" sz="1000" dirty="0">
            <a:solidFill>
              <a:schemeClr val="bg1"/>
            </a:solidFill>
          </a:endParaRPr>
        </a:p>
      </dgm:t>
    </dgm:pt>
    <dgm:pt modelId="{3E39EE3A-0181-47FC-96EB-508C1D50F13F}" type="parTrans" cxnId="{100AA891-D596-44B8-A148-BDDFA4D44F51}">
      <dgm:prSet/>
      <dgm:spPr/>
      <dgm:t>
        <a:bodyPr/>
        <a:lstStyle/>
        <a:p>
          <a:endParaRPr lang="ru-RU"/>
        </a:p>
      </dgm:t>
    </dgm:pt>
    <dgm:pt modelId="{5B0DDB87-9F9C-4310-85D7-843C025E2A40}" type="sibTrans" cxnId="{100AA891-D596-44B8-A148-BDDFA4D44F51}">
      <dgm:prSet/>
      <dgm:spPr/>
      <dgm:t>
        <a:bodyPr/>
        <a:lstStyle/>
        <a:p>
          <a:endParaRPr lang="ru-RU"/>
        </a:p>
      </dgm:t>
    </dgm:pt>
    <dgm:pt modelId="{5A295DEB-CA92-4573-8BB7-EB4236DB005A}">
      <dgm:prSet phldrT="[Текст]"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D3D9E879-D706-4C37-93F8-EB1E66405661}" type="parTrans" cxnId="{EAFB56BD-9F2C-4812-BE35-F09D55A61A95}">
      <dgm:prSet/>
      <dgm:spPr/>
      <dgm:t>
        <a:bodyPr/>
        <a:lstStyle/>
        <a:p>
          <a:endParaRPr lang="ru-RU"/>
        </a:p>
      </dgm:t>
    </dgm:pt>
    <dgm:pt modelId="{A73E96D3-EA7D-4B79-85AE-5C549FFD248E}" type="sibTrans" cxnId="{EAFB56BD-9F2C-4812-BE35-F09D55A61A95}">
      <dgm:prSet/>
      <dgm:spPr/>
      <dgm:t>
        <a:bodyPr/>
        <a:lstStyle/>
        <a:p>
          <a:endParaRPr lang="ru-RU"/>
        </a:p>
      </dgm:t>
    </dgm:pt>
    <dgm:pt modelId="{53E1DFDF-E9D8-43D0-8B3C-30EEE207798B}">
      <dgm:prSet custT="1"/>
      <dgm:spPr>
        <a:solidFill>
          <a:srgbClr val="8167A5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РЕД Виртуализация</a:t>
          </a:r>
        </a:p>
      </dgm:t>
    </dgm:pt>
    <dgm:pt modelId="{05EABCAA-B594-4839-9CD0-B5CAB71A2B16}" type="parTrans" cxnId="{D5E29681-5F2E-4B40-8626-13B8D479465C}">
      <dgm:prSet/>
      <dgm:spPr/>
      <dgm:t>
        <a:bodyPr/>
        <a:lstStyle/>
        <a:p>
          <a:endParaRPr lang="ru-RU"/>
        </a:p>
      </dgm:t>
    </dgm:pt>
    <dgm:pt modelId="{AB7D3F4C-57AB-4558-B0C5-AFA6A82D7F7A}" type="sibTrans" cxnId="{D5E29681-5F2E-4B40-8626-13B8D479465C}">
      <dgm:prSet/>
      <dgm:spPr/>
      <dgm:t>
        <a:bodyPr/>
        <a:lstStyle/>
        <a:p>
          <a:endParaRPr lang="ru-RU"/>
        </a:p>
      </dgm:t>
    </dgm:pt>
    <dgm:pt modelId="{D2F5FEE0-739B-40B7-9D14-AF8E43D1F550}">
      <dgm:prSet custT="1"/>
      <dgm:spPr>
        <a:solidFill>
          <a:srgbClr val="6E70B1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Альт Виртуализация</a:t>
          </a:r>
        </a:p>
      </dgm:t>
    </dgm:pt>
    <dgm:pt modelId="{563017F4-2038-4E05-BEC5-BE621A303781}" type="parTrans" cxnId="{CD8E8920-5B62-46BD-A88E-E9611C661B70}">
      <dgm:prSet/>
      <dgm:spPr/>
      <dgm:t>
        <a:bodyPr/>
        <a:lstStyle/>
        <a:p>
          <a:endParaRPr lang="ru-RU"/>
        </a:p>
      </dgm:t>
    </dgm:pt>
    <dgm:pt modelId="{3436E9C7-7DD0-4416-8B1E-8FC92743F5D8}" type="sibTrans" cxnId="{CD8E8920-5B62-46BD-A88E-E9611C661B70}">
      <dgm:prSet/>
      <dgm:spPr/>
      <dgm:t>
        <a:bodyPr/>
        <a:lstStyle/>
        <a:p>
          <a:endParaRPr lang="ru-RU"/>
        </a:p>
      </dgm:t>
    </dgm:pt>
    <dgm:pt modelId="{57673942-87C9-4C59-BDFF-2B09886DF6BE}">
      <dgm:prSet custT="1"/>
      <dgm:spPr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Rosa virtualization</a:t>
          </a:r>
          <a:endParaRPr lang="ru-RU" sz="1000" kern="1200" dirty="0">
            <a:solidFill>
              <a:srgbClr val="262626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263E29B6-BE43-4AA3-A6CD-9A71EC102E75}" type="parTrans" cxnId="{BCD2A5F1-80E4-47AA-A826-734064D7B96B}">
      <dgm:prSet/>
      <dgm:spPr/>
      <dgm:t>
        <a:bodyPr/>
        <a:lstStyle/>
        <a:p>
          <a:endParaRPr lang="ru-RU"/>
        </a:p>
      </dgm:t>
    </dgm:pt>
    <dgm:pt modelId="{A89D33CE-AD9D-442E-B6BC-5BF5425821BE}" type="sibTrans" cxnId="{BCD2A5F1-80E4-47AA-A826-734064D7B96B}">
      <dgm:prSet/>
      <dgm:spPr/>
      <dgm:t>
        <a:bodyPr/>
        <a:lstStyle/>
        <a:p>
          <a:endParaRPr lang="ru-RU"/>
        </a:p>
      </dgm:t>
    </dgm:pt>
    <dgm:pt modelId="{CB3736AE-8EFE-46F7-B575-484C207640D7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EA7B3227-A3A2-4A65-92A2-227F7F031F42}" type="parTrans" cxnId="{679877B8-99D7-4D52-9FAC-A22CB82022CD}">
      <dgm:prSet/>
      <dgm:spPr/>
      <dgm:t>
        <a:bodyPr/>
        <a:lstStyle/>
        <a:p>
          <a:endParaRPr lang="ru-RU"/>
        </a:p>
      </dgm:t>
    </dgm:pt>
    <dgm:pt modelId="{71079A80-A8DE-4CF1-A695-7E23C14993FF}" type="sibTrans" cxnId="{679877B8-99D7-4D52-9FAC-A22CB82022CD}">
      <dgm:prSet/>
      <dgm:spPr/>
      <dgm:t>
        <a:bodyPr/>
        <a:lstStyle/>
        <a:p>
          <a:endParaRPr lang="ru-RU"/>
        </a:p>
      </dgm:t>
    </dgm:pt>
    <dgm:pt modelId="{5F406604-0AE2-446F-BFFE-A3744933423E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F77C56CE-E71E-4863-A9F2-9C7139F93B3D}" type="parTrans" cxnId="{CC5A4E70-7289-473F-B561-395CC292F75D}">
      <dgm:prSet/>
      <dgm:spPr/>
      <dgm:t>
        <a:bodyPr/>
        <a:lstStyle/>
        <a:p>
          <a:endParaRPr lang="ru-RU"/>
        </a:p>
      </dgm:t>
    </dgm:pt>
    <dgm:pt modelId="{4BA4321C-FD75-4489-BB45-AC415CC0123A}" type="sibTrans" cxnId="{CC5A4E70-7289-473F-B561-395CC292F75D}">
      <dgm:prSet/>
      <dgm:spPr/>
      <dgm:t>
        <a:bodyPr/>
        <a:lstStyle/>
        <a:p>
          <a:endParaRPr lang="ru-RU"/>
        </a:p>
      </dgm:t>
    </dgm:pt>
    <dgm:pt modelId="{AEAB8ED7-A888-41EA-8A37-ECDAC26B7FE0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5DFF108D-B37E-4E29-A9E4-2627FFE3DA1F}" type="parTrans" cxnId="{9E64F6D1-B143-402E-BC7C-BC1B7D860C76}">
      <dgm:prSet/>
      <dgm:spPr/>
      <dgm:t>
        <a:bodyPr/>
        <a:lstStyle/>
        <a:p>
          <a:endParaRPr lang="ru-RU"/>
        </a:p>
      </dgm:t>
    </dgm:pt>
    <dgm:pt modelId="{7F7503F9-EEA3-4727-AB9C-778C9695821B}" type="sibTrans" cxnId="{9E64F6D1-B143-402E-BC7C-BC1B7D860C76}">
      <dgm:prSet/>
      <dgm:spPr/>
      <dgm:t>
        <a:bodyPr/>
        <a:lstStyle/>
        <a:p>
          <a:endParaRPr lang="ru-RU"/>
        </a:p>
      </dgm:t>
    </dgm:pt>
    <dgm:pt modelId="{8389C8EC-302B-4B57-8D3C-B1A44CCB4C49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037A0F7F-279C-452F-8848-8476DA7D686B}" type="parTrans" cxnId="{42429E29-E243-4C1B-A629-FD993C9B44CF}">
      <dgm:prSet/>
      <dgm:spPr/>
      <dgm:t>
        <a:bodyPr/>
        <a:lstStyle/>
        <a:p>
          <a:endParaRPr lang="ru-RU"/>
        </a:p>
      </dgm:t>
    </dgm:pt>
    <dgm:pt modelId="{FF3E3C87-6A72-4E77-AE58-436512A44F40}" type="sibTrans" cxnId="{42429E29-E243-4C1B-A629-FD993C9B44CF}">
      <dgm:prSet/>
      <dgm:spPr/>
      <dgm:t>
        <a:bodyPr/>
        <a:lstStyle/>
        <a:p>
          <a:endParaRPr lang="ru-RU"/>
        </a:p>
      </dgm:t>
    </dgm:pt>
    <dgm:pt modelId="{4A1E33B9-06FC-48D1-AE58-3EB7ECDC84AB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ACDA4D08-2211-4FF8-B00D-3CDC0A7511FB}" type="parTrans" cxnId="{E35E57EC-F6AE-4322-A2BC-BC4141CFF106}">
      <dgm:prSet/>
      <dgm:spPr/>
      <dgm:t>
        <a:bodyPr/>
        <a:lstStyle/>
        <a:p>
          <a:endParaRPr lang="ru-RU"/>
        </a:p>
      </dgm:t>
    </dgm:pt>
    <dgm:pt modelId="{0A2F60DA-5233-43C2-B7E5-DE74A5BF2FE6}" type="sibTrans" cxnId="{E35E57EC-F6AE-4322-A2BC-BC4141CFF106}">
      <dgm:prSet/>
      <dgm:spPr/>
      <dgm:t>
        <a:bodyPr/>
        <a:lstStyle/>
        <a:p>
          <a:endParaRPr lang="ru-RU"/>
        </a:p>
      </dgm:t>
    </dgm:pt>
    <dgm:pt modelId="{2468F0EA-BD02-4AE3-AD25-B0D5EDBCED7B}">
      <dgm:prSet custT="1"/>
      <dgm:spPr>
        <a:solidFill>
          <a:srgbClr val="8167A5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Ред ОС</a:t>
          </a:r>
        </a:p>
      </dgm:t>
    </dgm:pt>
    <dgm:pt modelId="{7627BF1F-ED40-4909-A9C3-11D3D858D9C1}" type="parTrans" cxnId="{588D86DB-478E-42F4-805C-39C4965F1333}">
      <dgm:prSet/>
      <dgm:spPr/>
      <dgm:t>
        <a:bodyPr/>
        <a:lstStyle/>
        <a:p>
          <a:endParaRPr lang="ru-RU"/>
        </a:p>
      </dgm:t>
    </dgm:pt>
    <dgm:pt modelId="{02D3C171-3F47-4C24-8ED9-ADA38D1E9B7B}" type="sibTrans" cxnId="{588D86DB-478E-42F4-805C-39C4965F1333}">
      <dgm:prSet/>
      <dgm:spPr/>
      <dgm:t>
        <a:bodyPr/>
        <a:lstStyle/>
        <a:p>
          <a:endParaRPr lang="ru-RU"/>
        </a:p>
      </dgm:t>
    </dgm:pt>
    <dgm:pt modelId="{5DE0743D-A835-48D9-90E8-D8223AA94D3C}">
      <dgm:prSet custT="1"/>
      <dgm:spPr>
        <a:solidFill>
          <a:srgbClr val="6E70B1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Альт ОС</a:t>
          </a:r>
        </a:p>
      </dgm:t>
    </dgm:pt>
    <dgm:pt modelId="{37723D4B-4961-4096-B8EA-888EA61FB64B}" type="parTrans" cxnId="{10B70526-8614-4FE2-BA47-25E1B25EC48E}">
      <dgm:prSet/>
      <dgm:spPr/>
      <dgm:t>
        <a:bodyPr/>
        <a:lstStyle/>
        <a:p>
          <a:endParaRPr lang="ru-RU"/>
        </a:p>
      </dgm:t>
    </dgm:pt>
    <dgm:pt modelId="{26257444-2831-4597-9C60-7D89E1261669}" type="sibTrans" cxnId="{10B70526-8614-4FE2-BA47-25E1B25EC48E}">
      <dgm:prSet/>
      <dgm:spPr/>
      <dgm:t>
        <a:bodyPr/>
        <a:lstStyle/>
        <a:p>
          <a:endParaRPr lang="ru-RU"/>
        </a:p>
      </dgm:t>
    </dgm:pt>
    <dgm:pt modelId="{6E282DEA-936F-4D8F-8BC2-10A853B86630}">
      <dgm:prSet custT="1"/>
      <dgm:spPr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Rosa OS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E06A863-381E-475D-A830-48276D0D4639}" type="parTrans" cxnId="{A273618F-049E-42BF-912B-727F3BF112ED}">
      <dgm:prSet/>
      <dgm:spPr/>
      <dgm:t>
        <a:bodyPr/>
        <a:lstStyle/>
        <a:p>
          <a:endParaRPr lang="ru-RU"/>
        </a:p>
      </dgm:t>
    </dgm:pt>
    <dgm:pt modelId="{EE891041-5AE7-4076-A721-9F4BC7E60874}" type="sibTrans" cxnId="{A273618F-049E-42BF-912B-727F3BF112ED}">
      <dgm:prSet/>
      <dgm:spPr/>
      <dgm:t>
        <a:bodyPr/>
        <a:lstStyle/>
        <a:p>
          <a:endParaRPr lang="ru-RU"/>
        </a:p>
      </dgm:t>
    </dgm:pt>
    <dgm:pt modelId="{F387326E-CCB5-4DAB-8A84-0DAB42C762B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CDF45A84-129F-4D7A-9CD8-DBB4E09A27FC}" type="parTrans" cxnId="{5866BEB3-F855-4083-AFD7-3A2B03358596}">
      <dgm:prSet/>
      <dgm:spPr/>
      <dgm:t>
        <a:bodyPr/>
        <a:lstStyle/>
        <a:p>
          <a:endParaRPr lang="ru-RU"/>
        </a:p>
      </dgm:t>
    </dgm:pt>
    <dgm:pt modelId="{BADB9A58-DAE4-497B-AE04-C22271BBC83B}" type="sibTrans" cxnId="{5866BEB3-F855-4083-AFD7-3A2B03358596}">
      <dgm:prSet/>
      <dgm:spPr/>
      <dgm:t>
        <a:bodyPr/>
        <a:lstStyle/>
        <a:p>
          <a:endParaRPr lang="ru-RU"/>
        </a:p>
      </dgm:t>
    </dgm:pt>
    <dgm:pt modelId="{AA790FF2-E26A-4E86-9BB6-9B404A961D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Служба каталогов</a:t>
          </a:r>
        </a:p>
      </dgm:t>
    </dgm:pt>
    <dgm:pt modelId="{C71F04FC-FE6F-42A9-A8FD-266F6D33D8AE}" type="parTrans" cxnId="{23D71690-DA69-4318-A659-D292FC9DDE3E}">
      <dgm:prSet/>
      <dgm:spPr/>
      <dgm:t>
        <a:bodyPr/>
        <a:lstStyle/>
        <a:p>
          <a:endParaRPr lang="ru-RU"/>
        </a:p>
      </dgm:t>
    </dgm:pt>
    <dgm:pt modelId="{13ECC96C-8093-4FE3-B59F-8DDF38C92690}" type="sibTrans" cxnId="{23D71690-DA69-4318-A659-D292FC9DDE3E}">
      <dgm:prSet/>
      <dgm:spPr/>
      <dgm:t>
        <a:bodyPr/>
        <a:lstStyle/>
        <a:p>
          <a:endParaRPr lang="ru-RU"/>
        </a:p>
      </dgm:t>
    </dgm:pt>
    <dgm:pt modelId="{CC252190-5F22-4D73-84BC-37441EEA2FE3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Active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Directory</a:t>
          </a:r>
          <a:endParaRPr lang="ru-RU" sz="1000" dirty="0">
            <a:solidFill>
              <a:schemeClr val="bg1"/>
            </a:solidFill>
          </a:endParaRPr>
        </a:p>
      </dgm:t>
    </dgm:pt>
    <dgm:pt modelId="{0FF41C8B-6FE3-4366-9B8B-D6B93E699C83}" type="parTrans" cxnId="{E08707E1-1194-4437-B67C-6933A4548922}">
      <dgm:prSet/>
      <dgm:spPr/>
      <dgm:t>
        <a:bodyPr/>
        <a:lstStyle/>
        <a:p>
          <a:endParaRPr lang="ru-RU"/>
        </a:p>
      </dgm:t>
    </dgm:pt>
    <dgm:pt modelId="{6AF13DDA-4386-456D-A67A-6ED71CFDBD90}" type="sibTrans" cxnId="{E08707E1-1194-4437-B67C-6933A4548922}">
      <dgm:prSet/>
      <dgm:spPr/>
      <dgm:t>
        <a:bodyPr/>
        <a:lstStyle/>
        <a:p>
          <a:endParaRPr lang="ru-RU"/>
        </a:p>
      </dgm:t>
    </dgm:pt>
    <dgm:pt modelId="{282F9EAB-352C-4181-AA6E-FF9DB7103AAD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7AE6DC6-019C-43EA-B623-A6858F77727E}" type="parTrans" cxnId="{B5C8F2DA-E507-4E18-9BBB-A7E6578994AD}">
      <dgm:prSet/>
      <dgm:spPr/>
      <dgm:t>
        <a:bodyPr/>
        <a:lstStyle/>
        <a:p>
          <a:endParaRPr lang="ru-RU"/>
        </a:p>
      </dgm:t>
    </dgm:pt>
    <dgm:pt modelId="{AF08BD73-9728-472F-B4F1-C5A0EA4BA1DF}" type="sibTrans" cxnId="{B5C8F2DA-E507-4E18-9BBB-A7E6578994AD}">
      <dgm:prSet/>
      <dgm:spPr/>
      <dgm:t>
        <a:bodyPr/>
        <a:lstStyle/>
        <a:p>
          <a:endParaRPr lang="ru-RU"/>
        </a:p>
      </dgm:t>
    </dgm:pt>
    <dgm:pt modelId="{AC524F81-E072-438E-8EEC-777A32F3264F}">
      <dgm:prSet custT="1"/>
      <dgm:spPr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kern="1200" dirty="0">
              <a:solidFill>
                <a:schemeClr val="bg1"/>
              </a:solidFill>
            </a:rPr>
            <a:t>Ред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АДМ</a:t>
          </a:r>
        </a:p>
      </dgm:t>
    </dgm:pt>
    <dgm:pt modelId="{6BEDB033-695E-42E5-8F2C-F5DE62802871}" type="parTrans" cxnId="{AED3C071-8326-46DF-90BA-2DAB72EE8C10}">
      <dgm:prSet/>
      <dgm:spPr/>
      <dgm:t>
        <a:bodyPr/>
        <a:lstStyle/>
        <a:p>
          <a:endParaRPr lang="ru-RU"/>
        </a:p>
      </dgm:t>
    </dgm:pt>
    <dgm:pt modelId="{DA36C88A-4FE4-406F-873F-6F65085997AF}" type="sibTrans" cxnId="{AED3C071-8326-46DF-90BA-2DAB72EE8C10}">
      <dgm:prSet/>
      <dgm:spPr/>
      <dgm:t>
        <a:bodyPr/>
        <a:lstStyle/>
        <a:p>
          <a:endParaRPr lang="ru-RU"/>
        </a:p>
      </dgm:t>
    </dgm:pt>
    <dgm:pt modelId="{ACBB743D-903D-4113-A150-1FEB320D57F5}">
      <dgm:prSet custT="1"/>
      <dgm:spPr>
        <a:solidFill>
          <a:srgbClr val="6E70B1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ADMC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5AFB03-939C-4A9B-A84D-8FCB898214B7}" type="parTrans" cxnId="{384C4817-50B3-4BF1-8E61-E284D18F685A}">
      <dgm:prSet/>
      <dgm:spPr/>
      <dgm:t>
        <a:bodyPr/>
        <a:lstStyle/>
        <a:p>
          <a:endParaRPr lang="ru-RU"/>
        </a:p>
      </dgm:t>
    </dgm:pt>
    <dgm:pt modelId="{F669D019-AEAE-4119-9D0D-478B472BE628}" type="sibTrans" cxnId="{384C4817-50B3-4BF1-8E61-E284D18F685A}">
      <dgm:prSet/>
      <dgm:spPr/>
      <dgm:t>
        <a:bodyPr/>
        <a:lstStyle/>
        <a:p>
          <a:endParaRPr lang="ru-RU"/>
        </a:p>
      </dgm:t>
    </dgm:pt>
    <dgm:pt modelId="{3C269CBD-F1B3-4AAF-852D-78317073EDE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A91B9A5-CAAD-4D7F-9DD2-F7C2FD28A0A8}" type="parTrans" cxnId="{5CDFFF13-4778-4535-A3CB-A64E8AE87A77}">
      <dgm:prSet/>
      <dgm:spPr/>
      <dgm:t>
        <a:bodyPr/>
        <a:lstStyle/>
        <a:p>
          <a:endParaRPr lang="ru-RU"/>
        </a:p>
      </dgm:t>
    </dgm:pt>
    <dgm:pt modelId="{EF6017F7-FF4E-4D4C-A632-62F57F6E69B5}" type="sibTrans" cxnId="{5CDFFF13-4778-4535-A3CB-A64E8AE87A77}">
      <dgm:prSet/>
      <dgm:spPr/>
      <dgm:t>
        <a:bodyPr/>
        <a:lstStyle/>
        <a:p>
          <a:endParaRPr lang="ru-RU"/>
        </a:p>
      </dgm:t>
    </dgm:pt>
    <dgm:pt modelId="{6047DA6E-B92B-4562-95F8-39E891FEB43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AE8FBE6-A7C1-4982-B36C-C90801E197E8}" type="parTrans" cxnId="{387209C5-FDF6-4C8A-9955-EB85B995BAC2}">
      <dgm:prSet/>
      <dgm:spPr/>
      <dgm:t>
        <a:bodyPr/>
        <a:lstStyle/>
        <a:p>
          <a:endParaRPr lang="ru-RU"/>
        </a:p>
      </dgm:t>
    </dgm:pt>
    <dgm:pt modelId="{A85AE8A0-80D2-476D-873A-3F3939EDA75F}" type="sibTrans" cxnId="{387209C5-FDF6-4C8A-9955-EB85B995BAC2}">
      <dgm:prSet/>
      <dgm:spPr/>
      <dgm:t>
        <a:bodyPr/>
        <a:lstStyle/>
        <a:p>
          <a:endParaRPr lang="ru-RU"/>
        </a:p>
      </dgm:t>
    </dgm:pt>
    <dgm:pt modelId="{95725253-D32C-4475-BEA4-8A2B1EA8999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Клиентская</a:t>
          </a:r>
        </a:p>
      </dgm:t>
    </dgm:pt>
    <dgm:pt modelId="{3EFB9236-F460-4031-9DC8-9EB890B855D3}" type="parTrans" cxnId="{C080C29A-2A33-44FB-8DBB-4EE88CEEFF9C}">
      <dgm:prSet/>
      <dgm:spPr/>
      <dgm:t>
        <a:bodyPr/>
        <a:lstStyle/>
        <a:p>
          <a:endParaRPr lang="ru-RU"/>
        </a:p>
      </dgm:t>
    </dgm:pt>
    <dgm:pt modelId="{097A6EBA-65B2-497A-809B-8182EA1C5751}" type="sibTrans" cxnId="{C080C29A-2A33-44FB-8DBB-4EE88CEEFF9C}">
      <dgm:prSet/>
      <dgm:spPr/>
      <dgm:t>
        <a:bodyPr/>
        <a:lstStyle/>
        <a:p>
          <a:endParaRPr lang="ru-RU"/>
        </a:p>
      </dgm:t>
    </dgm:pt>
    <dgm:pt modelId="{36F3E52F-AE34-4E72-A1CC-B49F7CE52F25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RedHat</a:t>
          </a:r>
          <a:endParaRPr lang="ru-RU" sz="1000" dirty="0">
            <a:solidFill>
              <a:schemeClr val="bg1"/>
            </a:solidFill>
          </a:endParaRPr>
        </a:p>
      </dgm:t>
    </dgm:pt>
    <dgm:pt modelId="{1BF30EB8-79B4-4719-867B-28B3BC22C1AA}" type="parTrans" cxnId="{08A5BCE6-2C33-4910-97A7-CD1CF0A821A7}">
      <dgm:prSet/>
      <dgm:spPr/>
      <dgm:t>
        <a:bodyPr/>
        <a:lstStyle/>
        <a:p>
          <a:endParaRPr lang="ru-RU"/>
        </a:p>
      </dgm:t>
    </dgm:pt>
    <dgm:pt modelId="{33695542-7C7C-4DFB-B545-C808270D4EB3}" type="sibTrans" cxnId="{08A5BCE6-2C33-4910-97A7-CD1CF0A821A7}">
      <dgm:prSet/>
      <dgm:spPr/>
      <dgm:t>
        <a:bodyPr/>
        <a:lstStyle/>
        <a:p>
          <a:endParaRPr lang="ru-RU"/>
        </a:p>
      </dgm:t>
    </dgm:pt>
    <dgm:pt modelId="{A4EC5A2A-BA7B-4F47-A9B8-47319D041F88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C339B585-1C91-4684-BD96-C3762F0E90A7}" type="parTrans" cxnId="{AE04CAF8-302E-433A-A82F-9094F943AE32}">
      <dgm:prSet/>
      <dgm:spPr/>
      <dgm:t>
        <a:bodyPr/>
        <a:lstStyle/>
        <a:p>
          <a:endParaRPr lang="ru-RU"/>
        </a:p>
      </dgm:t>
    </dgm:pt>
    <dgm:pt modelId="{9F6CB492-66A5-44B2-8426-5B2A8E92C5C9}" type="sibTrans" cxnId="{AE04CAF8-302E-433A-A82F-9094F943AE32}">
      <dgm:prSet/>
      <dgm:spPr/>
      <dgm:t>
        <a:bodyPr/>
        <a:lstStyle/>
        <a:p>
          <a:endParaRPr lang="ru-RU"/>
        </a:p>
      </dgm:t>
    </dgm:pt>
    <dgm:pt modelId="{3405D62E-474A-48F2-9215-EAC277B58875}">
      <dgm:prSet custT="1"/>
      <dgm:spPr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dirty="0">
              <a:solidFill>
                <a:schemeClr val="bg1"/>
              </a:solidFill>
            </a:rPr>
            <a:t>Ред ОС</a:t>
          </a:r>
        </a:p>
      </dgm:t>
    </dgm:pt>
    <dgm:pt modelId="{F0BB5178-89AA-49AF-9EF8-7C33BABC896D}" type="parTrans" cxnId="{6FC27018-A2B2-4736-9CFA-BDA557E6F371}">
      <dgm:prSet/>
      <dgm:spPr/>
      <dgm:t>
        <a:bodyPr/>
        <a:lstStyle/>
        <a:p>
          <a:endParaRPr lang="ru-RU"/>
        </a:p>
      </dgm:t>
    </dgm:pt>
    <dgm:pt modelId="{79D2C986-C52D-4DBC-8C6A-99E55CB7A0AF}" type="sibTrans" cxnId="{6FC27018-A2B2-4736-9CFA-BDA557E6F371}">
      <dgm:prSet/>
      <dgm:spPr/>
      <dgm:t>
        <a:bodyPr/>
        <a:lstStyle/>
        <a:p>
          <a:endParaRPr lang="ru-RU"/>
        </a:p>
      </dgm:t>
    </dgm:pt>
    <dgm:pt modelId="{C8BC4C92-A76B-4FDD-9E3E-C1779876EFD0}">
      <dgm:prSet custT="1"/>
      <dgm:spPr>
        <a:solidFill>
          <a:srgbClr val="6E70B1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Альт</a:t>
          </a:r>
          <a:r>
            <a:rPr lang="ru-RU" sz="1000" kern="1200" dirty="0">
              <a:solidFill>
                <a:schemeClr val="bg1"/>
              </a:solidFill>
            </a:rPr>
            <a:t> ОС</a:t>
          </a:r>
        </a:p>
      </dgm:t>
    </dgm:pt>
    <dgm:pt modelId="{7B10D3A3-E684-43E3-A7E2-BA8E1A03B0CC}" type="parTrans" cxnId="{A4BA4B06-6CD9-4A92-B5CC-2F22F2BC68EA}">
      <dgm:prSet/>
      <dgm:spPr/>
      <dgm:t>
        <a:bodyPr/>
        <a:lstStyle/>
        <a:p>
          <a:endParaRPr lang="ru-RU"/>
        </a:p>
      </dgm:t>
    </dgm:pt>
    <dgm:pt modelId="{79B603C3-BB36-4764-8599-7E488786ACF6}" type="sibTrans" cxnId="{A4BA4B06-6CD9-4A92-B5CC-2F22F2BC68EA}">
      <dgm:prSet/>
      <dgm:spPr/>
      <dgm:t>
        <a:bodyPr/>
        <a:lstStyle/>
        <a:p>
          <a:endParaRPr lang="ru-RU"/>
        </a:p>
      </dgm:t>
    </dgm:pt>
    <dgm:pt modelId="{4D872796-22B5-4839-A9DC-B72FEAC7A005}">
      <dgm:prSet custT="1"/>
      <dgm:spPr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Rosa OS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5399B00-CE1B-44DC-BC4A-15C28F50B574}" type="parTrans" cxnId="{56C49D71-B48A-4DAF-BAFD-D5244353BBC3}">
      <dgm:prSet/>
      <dgm:spPr/>
      <dgm:t>
        <a:bodyPr/>
        <a:lstStyle/>
        <a:p>
          <a:endParaRPr lang="ru-RU"/>
        </a:p>
      </dgm:t>
    </dgm:pt>
    <dgm:pt modelId="{04B524FB-AA35-473B-8F71-F7DB58F2095A}" type="sibTrans" cxnId="{56C49D71-B48A-4DAF-BAFD-D5244353BBC3}">
      <dgm:prSet/>
      <dgm:spPr/>
      <dgm:t>
        <a:bodyPr/>
        <a:lstStyle/>
        <a:p>
          <a:endParaRPr lang="ru-RU"/>
        </a:p>
      </dgm:t>
    </dgm:pt>
    <dgm:pt modelId="{F152A16B-4A23-48F7-96CA-932E16EBF644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C3B54F90-391D-41EE-BA7C-9043BC778F11}" type="parTrans" cxnId="{CD343477-7622-450C-80A2-48B87636B33D}">
      <dgm:prSet/>
      <dgm:spPr/>
      <dgm:t>
        <a:bodyPr/>
        <a:lstStyle/>
        <a:p>
          <a:endParaRPr lang="ru-RU"/>
        </a:p>
      </dgm:t>
    </dgm:pt>
    <dgm:pt modelId="{E4A8F5AE-9C5F-488E-9EFD-11E9C29F510F}" type="sibTrans" cxnId="{CD343477-7622-450C-80A2-48B87636B33D}">
      <dgm:prSet/>
      <dgm:spPr/>
      <dgm:t>
        <a:bodyPr/>
        <a:lstStyle/>
        <a:p>
          <a:endParaRPr lang="ru-RU"/>
        </a:p>
      </dgm:t>
    </dgm:pt>
    <dgm:pt modelId="{E774A891-FC91-426D-9F57-6F352DB4A4B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сервер (</a:t>
          </a:r>
          <a:r>
            <a:rPr lang="ru-RU" sz="1000" b="0"/>
            <a:t>почта, календарь</a:t>
          </a:r>
          <a:r>
            <a:rPr lang="ru-RU" sz="1000" b="0" dirty="0"/>
            <a:t>, контакты)</a:t>
          </a:r>
        </a:p>
      </dgm:t>
    </dgm:pt>
    <dgm:pt modelId="{AA9CC5C1-C837-48B0-A384-3E2FC51C9745}" type="parTrans" cxnId="{EA5C9A60-5C0B-4C4B-9839-BBFB3A3BA568}">
      <dgm:prSet/>
      <dgm:spPr/>
      <dgm:t>
        <a:bodyPr/>
        <a:lstStyle/>
        <a:p>
          <a:endParaRPr lang="ru-RU"/>
        </a:p>
      </dgm:t>
    </dgm:pt>
    <dgm:pt modelId="{A9006319-2DA7-460B-AC15-8E9B353BB1B8}" type="sibTrans" cxnId="{EA5C9A60-5C0B-4C4B-9839-BBFB3A3BA568}">
      <dgm:prSet/>
      <dgm:spPr/>
      <dgm:t>
        <a:bodyPr/>
        <a:lstStyle/>
        <a:p>
          <a:endParaRPr lang="ru-RU"/>
        </a:p>
      </dgm:t>
    </dgm:pt>
    <dgm:pt modelId="{A4547B2C-EB98-41AB-B7B6-D081AAD8FC35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Exchange Server</a:t>
          </a:r>
          <a:endParaRPr lang="ru-RU" sz="1000" dirty="0">
            <a:solidFill>
              <a:schemeClr val="bg1"/>
            </a:solidFill>
          </a:endParaRPr>
        </a:p>
      </dgm:t>
    </dgm:pt>
    <dgm:pt modelId="{329403A2-B5D1-4EDF-AD76-390A88AE5E17}" type="parTrans" cxnId="{BD68B0B3-81E2-4FAF-8B1F-890B1C9D1E9F}">
      <dgm:prSet/>
      <dgm:spPr/>
      <dgm:t>
        <a:bodyPr/>
        <a:lstStyle/>
        <a:p>
          <a:endParaRPr lang="ru-RU"/>
        </a:p>
      </dgm:t>
    </dgm:pt>
    <dgm:pt modelId="{CFF489B0-D6C8-46BE-B4FE-9A6372330664}" type="sibTrans" cxnId="{BD68B0B3-81E2-4FAF-8B1F-890B1C9D1E9F}">
      <dgm:prSet/>
      <dgm:spPr/>
      <dgm:t>
        <a:bodyPr/>
        <a:lstStyle/>
        <a:p>
          <a:endParaRPr lang="ru-RU"/>
        </a:p>
      </dgm:t>
    </dgm:pt>
    <dgm:pt modelId="{4597F544-B216-4752-BA29-7D27154E67CD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RuPost</a:t>
          </a:r>
          <a:endParaRPr lang="ru-RU" sz="1000" dirty="0">
            <a:solidFill>
              <a:schemeClr val="bg1"/>
            </a:solidFill>
          </a:endParaRPr>
        </a:p>
      </dgm:t>
    </dgm:pt>
    <dgm:pt modelId="{EA2C800D-0190-4882-A82D-C81C611ED1DA}" type="parTrans" cxnId="{56DF298B-38C7-435C-B534-5F30EDF682A1}">
      <dgm:prSet/>
      <dgm:spPr/>
      <dgm:t>
        <a:bodyPr/>
        <a:lstStyle/>
        <a:p>
          <a:endParaRPr lang="ru-RU"/>
        </a:p>
      </dgm:t>
    </dgm:pt>
    <dgm:pt modelId="{F787A876-B73D-4ADA-8A19-DF614252F7E1}" type="sibTrans" cxnId="{56DF298B-38C7-435C-B534-5F30EDF682A1}">
      <dgm:prSet/>
      <dgm:spPr/>
      <dgm:t>
        <a:bodyPr/>
        <a:lstStyle/>
        <a:p>
          <a:endParaRPr lang="ru-RU"/>
        </a:p>
      </dgm:t>
    </dgm:pt>
    <dgm:pt modelId="{0108183C-F25C-4071-8C8E-D8BE195701F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32D4949-5A00-4AA9-AA97-50071F846A33}" type="parTrans" cxnId="{F6F3F906-1A24-4EBB-A7E2-BD9F93752284}">
      <dgm:prSet/>
      <dgm:spPr/>
      <dgm:t>
        <a:bodyPr/>
        <a:lstStyle/>
        <a:p>
          <a:endParaRPr lang="ru-RU"/>
        </a:p>
      </dgm:t>
    </dgm:pt>
    <dgm:pt modelId="{C4E4C6DA-5309-4BA3-8EAC-4D5216D7FD8D}" type="sibTrans" cxnId="{F6F3F906-1A24-4EBB-A7E2-BD9F93752284}">
      <dgm:prSet/>
      <dgm:spPr/>
      <dgm:t>
        <a:bodyPr/>
        <a:lstStyle/>
        <a:p>
          <a:endParaRPr lang="ru-RU"/>
        </a:p>
      </dgm:t>
    </dgm:pt>
    <dgm:pt modelId="{24D42D2F-811C-4587-8CD1-AE01C2EB0DF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8874E33-C79F-485F-A577-8D5FB5067E14}" type="parTrans" cxnId="{CEBE1132-232B-410A-92F0-23AF5F8BD97D}">
      <dgm:prSet/>
      <dgm:spPr/>
      <dgm:t>
        <a:bodyPr/>
        <a:lstStyle/>
        <a:p>
          <a:endParaRPr lang="ru-RU"/>
        </a:p>
      </dgm:t>
    </dgm:pt>
    <dgm:pt modelId="{1F7F7B23-C948-402F-B093-7121F2FF2DA6}" type="sibTrans" cxnId="{CEBE1132-232B-410A-92F0-23AF5F8BD97D}">
      <dgm:prSet/>
      <dgm:spPr/>
      <dgm:t>
        <a:bodyPr/>
        <a:lstStyle/>
        <a:p>
          <a:endParaRPr lang="ru-RU"/>
        </a:p>
      </dgm:t>
    </dgm:pt>
    <dgm:pt modelId="{989A4BE0-FA08-42EF-BB12-9947C35E581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C698E22-BB7F-450B-B161-BE933C98ADD4}" type="parTrans" cxnId="{E6E3733B-D109-4987-A6C2-7529E1BDE6E1}">
      <dgm:prSet/>
      <dgm:spPr/>
      <dgm:t>
        <a:bodyPr/>
        <a:lstStyle/>
        <a:p>
          <a:endParaRPr lang="ru-RU"/>
        </a:p>
      </dgm:t>
    </dgm:pt>
    <dgm:pt modelId="{5368CE4B-13B3-46D8-B658-486FC206F601}" type="sibTrans" cxnId="{E6E3733B-D109-4987-A6C2-7529E1BDE6E1}">
      <dgm:prSet/>
      <dgm:spPr/>
      <dgm:t>
        <a:bodyPr/>
        <a:lstStyle/>
        <a:p>
          <a:endParaRPr lang="ru-RU"/>
        </a:p>
      </dgm:t>
    </dgm:pt>
    <dgm:pt modelId="{B83023DE-9675-4EE1-A7E7-A17BFB7EBA95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250EBA2C-5A50-482A-B5EA-7753B157235D}" type="parTrans" cxnId="{EB5C4331-824B-4468-B375-B682E589074A}">
      <dgm:prSet/>
      <dgm:spPr/>
      <dgm:t>
        <a:bodyPr/>
        <a:lstStyle/>
        <a:p>
          <a:endParaRPr lang="ru-RU"/>
        </a:p>
      </dgm:t>
    </dgm:pt>
    <dgm:pt modelId="{97D47A98-8D01-48A2-BC78-F4FE66DD7EC6}" type="sibTrans" cxnId="{EB5C4331-824B-4468-B375-B682E589074A}">
      <dgm:prSet/>
      <dgm:spPr/>
      <dgm:t>
        <a:bodyPr/>
        <a:lstStyle/>
        <a:p>
          <a:endParaRPr lang="ru-RU"/>
        </a:p>
      </dgm:t>
    </dgm:pt>
    <dgm:pt modelId="{CD9D2520-AFA1-48B8-818A-204D96C169E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База данных (СУБД)</a:t>
          </a:r>
        </a:p>
      </dgm:t>
    </dgm:pt>
    <dgm:pt modelId="{1BA355C2-0C27-4695-9FA8-0D7AB686A066}" type="parTrans" cxnId="{2D7B8B21-43DC-4206-BC5E-692E3B799E91}">
      <dgm:prSet/>
      <dgm:spPr/>
      <dgm:t>
        <a:bodyPr/>
        <a:lstStyle/>
        <a:p>
          <a:endParaRPr lang="ru-RU"/>
        </a:p>
      </dgm:t>
    </dgm:pt>
    <dgm:pt modelId="{E7C9C0FC-9237-458F-9DD8-DE7E9A9E56A0}" type="sibTrans" cxnId="{2D7B8B21-43DC-4206-BC5E-692E3B799E91}">
      <dgm:prSet/>
      <dgm:spPr/>
      <dgm:t>
        <a:bodyPr/>
        <a:lstStyle/>
        <a:p>
          <a:endParaRPr lang="ru-RU"/>
        </a:p>
      </dgm:t>
    </dgm:pt>
    <dgm:pt modelId="{0749A774-8D06-4ACE-9484-1E221FC783BA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SQL Server</a:t>
          </a:r>
          <a:endParaRPr lang="ru-RU" sz="1000" dirty="0">
            <a:solidFill>
              <a:schemeClr val="bg1"/>
            </a:solidFill>
          </a:endParaRPr>
        </a:p>
      </dgm:t>
    </dgm:pt>
    <dgm:pt modelId="{A0FA4664-5047-4065-B9EA-14823E3C096D}" type="parTrans" cxnId="{2E82634D-13DF-4671-850B-697E39EB643A}">
      <dgm:prSet/>
      <dgm:spPr/>
      <dgm:t>
        <a:bodyPr/>
        <a:lstStyle/>
        <a:p>
          <a:endParaRPr lang="ru-RU"/>
        </a:p>
      </dgm:t>
    </dgm:pt>
    <dgm:pt modelId="{11D097C9-2ECE-45A8-A153-8AF3502E267C}" type="sibTrans" cxnId="{2E82634D-13DF-4671-850B-697E39EB643A}">
      <dgm:prSet/>
      <dgm:spPr/>
      <dgm:t>
        <a:bodyPr/>
        <a:lstStyle/>
        <a:p>
          <a:endParaRPr lang="ru-RU"/>
        </a:p>
      </dgm:t>
    </dgm:pt>
    <dgm:pt modelId="{02DC38E8-5CB9-4CB1-A38A-39108C81391A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Tantor</a:t>
          </a:r>
          <a:endParaRPr lang="ru-RU" sz="1000" dirty="0">
            <a:solidFill>
              <a:schemeClr val="bg1"/>
            </a:solidFill>
          </a:endParaRPr>
        </a:p>
      </dgm:t>
    </dgm:pt>
    <dgm:pt modelId="{AD438E3F-529A-4ED7-8D70-D04A1D989F51}" type="parTrans" cxnId="{9BC1D8BF-AB9A-44E6-83C7-1CB4227B850F}">
      <dgm:prSet/>
      <dgm:spPr/>
      <dgm:t>
        <a:bodyPr/>
        <a:lstStyle/>
        <a:p>
          <a:endParaRPr lang="ru-RU"/>
        </a:p>
      </dgm:t>
    </dgm:pt>
    <dgm:pt modelId="{68B45042-48C7-4917-8509-CE7FA41A2CC0}" type="sibTrans" cxnId="{9BC1D8BF-AB9A-44E6-83C7-1CB4227B850F}">
      <dgm:prSet/>
      <dgm:spPr/>
      <dgm:t>
        <a:bodyPr/>
        <a:lstStyle/>
        <a:p>
          <a:endParaRPr lang="ru-RU"/>
        </a:p>
      </dgm:t>
    </dgm:pt>
    <dgm:pt modelId="{520B17BA-5373-4A4B-8A6C-FC384E68E502}">
      <dgm:prSet custT="1"/>
      <dgm:spPr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kern="1200" dirty="0">
              <a:solidFill>
                <a:schemeClr val="bg1"/>
              </a:solidFill>
            </a:rPr>
            <a:t>Ред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База</a:t>
          </a:r>
          <a:r>
            <a:rPr lang="ru-RU" sz="1000" kern="1200" dirty="0">
              <a:solidFill>
                <a:schemeClr val="bg1"/>
              </a:solidFill>
            </a:rPr>
            <a:t> данных</a:t>
          </a:r>
        </a:p>
      </dgm:t>
    </dgm:pt>
    <dgm:pt modelId="{AB5A2656-0106-4723-8397-907BCDC6FA3C}" type="parTrans" cxnId="{F1E36467-F113-47F1-907A-28EC887FFE7B}">
      <dgm:prSet/>
      <dgm:spPr/>
      <dgm:t>
        <a:bodyPr/>
        <a:lstStyle/>
        <a:p>
          <a:endParaRPr lang="ru-RU"/>
        </a:p>
      </dgm:t>
    </dgm:pt>
    <dgm:pt modelId="{E777945E-933E-4C57-9A09-083233111198}" type="sibTrans" cxnId="{F1E36467-F113-47F1-907A-28EC887FFE7B}">
      <dgm:prSet/>
      <dgm:spPr/>
      <dgm:t>
        <a:bodyPr/>
        <a:lstStyle/>
        <a:p>
          <a:endParaRPr lang="ru-RU"/>
        </a:p>
      </dgm:t>
    </dgm:pt>
    <dgm:pt modelId="{EE42E627-1FC2-41D8-B95F-2953193B268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9FB5966-50DB-4CEB-8FCE-3FFB433F2398}" type="parTrans" cxnId="{46442CF6-E1F1-4C59-8126-F39B1A17AEDF}">
      <dgm:prSet/>
      <dgm:spPr/>
      <dgm:t>
        <a:bodyPr/>
        <a:lstStyle/>
        <a:p>
          <a:endParaRPr lang="ru-RU"/>
        </a:p>
      </dgm:t>
    </dgm:pt>
    <dgm:pt modelId="{44E60DCA-6C81-4D45-BEB7-F33A89C1E379}" type="sibTrans" cxnId="{46442CF6-E1F1-4C59-8126-F39B1A17AEDF}">
      <dgm:prSet/>
      <dgm:spPr/>
      <dgm:t>
        <a:bodyPr/>
        <a:lstStyle/>
        <a:p>
          <a:endParaRPr lang="ru-RU"/>
        </a:p>
      </dgm:t>
    </dgm:pt>
    <dgm:pt modelId="{7E246B2E-D557-4A27-A80B-2006FDD2E44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8B61EA2-7D7E-4E40-9033-1B24C24CD420}" type="parTrans" cxnId="{813A48F9-8DF5-4C1C-98CD-F2EA7B47A810}">
      <dgm:prSet/>
      <dgm:spPr/>
      <dgm:t>
        <a:bodyPr/>
        <a:lstStyle/>
        <a:p>
          <a:endParaRPr lang="ru-RU"/>
        </a:p>
      </dgm:t>
    </dgm:pt>
    <dgm:pt modelId="{818DB86C-8A56-49B8-9F5F-99E356BCA821}" type="sibTrans" cxnId="{813A48F9-8DF5-4C1C-98CD-F2EA7B47A810}">
      <dgm:prSet/>
      <dgm:spPr/>
      <dgm:t>
        <a:bodyPr/>
        <a:lstStyle/>
        <a:p>
          <a:endParaRPr lang="ru-RU"/>
        </a:p>
      </dgm:t>
    </dgm:pt>
    <dgm:pt modelId="{66A1CC85-5D12-4367-B061-4BBCB381FEC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CE40425-3E03-4280-9670-FAE1E5FBB6E6}" type="parTrans" cxnId="{9260CC3E-EF2D-413D-99F3-24AB63186BF7}">
      <dgm:prSet/>
      <dgm:spPr/>
      <dgm:t>
        <a:bodyPr/>
        <a:lstStyle/>
        <a:p>
          <a:endParaRPr lang="ru-RU"/>
        </a:p>
      </dgm:t>
    </dgm:pt>
    <dgm:pt modelId="{E1C185B3-39C0-4B36-9219-CFB45DCD1F7B}" type="sibTrans" cxnId="{9260CC3E-EF2D-413D-99F3-24AB63186BF7}">
      <dgm:prSet/>
      <dgm:spPr/>
      <dgm:t>
        <a:bodyPr/>
        <a:lstStyle/>
        <a:p>
          <a:endParaRPr lang="ru-RU"/>
        </a:p>
      </dgm:t>
    </dgm:pt>
    <dgm:pt modelId="{20C04C63-C78D-44FD-84E4-66204A84E99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Совместное редактирование документов</a:t>
          </a:r>
        </a:p>
      </dgm:t>
    </dgm:pt>
    <dgm:pt modelId="{F9CC845F-4DB7-44D1-A66D-209F7D26A592}" type="parTrans" cxnId="{2C1C49B6-CCA8-4874-B011-F79B25E24E65}">
      <dgm:prSet/>
      <dgm:spPr/>
      <dgm:t>
        <a:bodyPr/>
        <a:lstStyle/>
        <a:p>
          <a:endParaRPr lang="ru-RU"/>
        </a:p>
      </dgm:t>
    </dgm:pt>
    <dgm:pt modelId="{AE5E04A4-5B84-4C7A-9A9F-746393BF2B4E}" type="sibTrans" cxnId="{2C1C49B6-CCA8-4874-B011-F79B25E24E65}">
      <dgm:prSet/>
      <dgm:spPr/>
      <dgm:t>
        <a:bodyPr/>
        <a:lstStyle/>
        <a:p>
          <a:endParaRPr lang="ru-RU"/>
        </a:p>
      </dgm:t>
    </dgm:pt>
    <dgm:pt modelId="{C710BC6C-6D01-4632-AFB2-FA0D5FBDF761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Server</a:t>
          </a:r>
          <a:endParaRPr lang="ru-RU" sz="1000" dirty="0">
            <a:solidFill>
              <a:schemeClr val="bg1"/>
            </a:solidFill>
          </a:endParaRPr>
        </a:p>
      </dgm:t>
    </dgm:pt>
    <dgm:pt modelId="{20601B71-1B45-4250-B45C-04B40B897CD5}" type="parTrans" cxnId="{452CC292-23F7-4ECE-B1F7-4D18F12E324D}">
      <dgm:prSet/>
      <dgm:spPr/>
      <dgm:t>
        <a:bodyPr/>
        <a:lstStyle/>
        <a:p>
          <a:endParaRPr lang="ru-RU"/>
        </a:p>
      </dgm:t>
    </dgm:pt>
    <dgm:pt modelId="{B55203B4-9858-44D4-99E1-641D0A8CDC9E}" type="sibTrans" cxnId="{452CC292-23F7-4ECE-B1F7-4D18F12E324D}">
      <dgm:prSet/>
      <dgm:spPr/>
      <dgm:t>
        <a:bodyPr/>
        <a:lstStyle/>
        <a:p>
          <a:endParaRPr lang="ru-RU"/>
        </a:p>
      </dgm:t>
    </dgm:pt>
    <dgm:pt modelId="{7780BC4E-9132-4351-863E-2885930B076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22FE271E-07C5-42A9-BF3C-339CC4821B98}" type="parTrans" cxnId="{3F728E4B-F4DA-4E0D-9D9C-6BBA0E370DA8}">
      <dgm:prSet/>
      <dgm:spPr/>
      <dgm:t>
        <a:bodyPr/>
        <a:lstStyle/>
        <a:p>
          <a:endParaRPr lang="ru-RU"/>
        </a:p>
      </dgm:t>
    </dgm:pt>
    <dgm:pt modelId="{759F6A94-2DB6-4FCF-A266-522891662179}" type="sibTrans" cxnId="{3F728E4B-F4DA-4E0D-9D9C-6BBA0E370DA8}">
      <dgm:prSet/>
      <dgm:spPr/>
      <dgm:t>
        <a:bodyPr/>
        <a:lstStyle/>
        <a:p>
          <a:endParaRPr lang="ru-RU"/>
        </a:p>
      </dgm:t>
    </dgm:pt>
    <dgm:pt modelId="{43F6B90E-A211-44C6-8529-70AD70478A8C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CD9C5E6-3D10-4C24-B684-3FA7203CF16B}" type="parTrans" cxnId="{2F800BF2-CE42-4573-94AA-C6E827A77456}">
      <dgm:prSet/>
      <dgm:spPr/>
      <dgm:t>
        <a:bodyPr/>
        <a:lstStyle/>
        <a:p>
          <a:endParaRPr lang="ru-RU"/>
        </a:p>
      </dgm:t>
    </dgm:pt>
    <dgm:pt modelId="{5C882059-CE4C-4FA9-9A54-DF9E3AF592D0}" type="sibTrans" cxnId="{2F800BF2-CE42-4573-94AA-C6E827A77456}">
      <dgm:prSet/>
      <dgm:spPr/>
      <dgm:t>
        <a:bodyPr/>
        <a:lstStyle/>
        <a:p>
          <a:endParaRPr lang="ru-RU"/>
        </a:p>
      </dgm:t>
    </dgm:pt>
    <dgm:pt modelId="{A95D05EB-5E80-4F34-87DB-DDF3227F52B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9D303378-03AB-4950-985D-A79717E5FDF8}" type="parTrans" cxnId="{6F4D59D6-8851-40DA-86CE-BF2C19C4784D}">
      <dgm:prSet/>
      <dgm:spPr/>
      <dgm:t>
        <a:bodyPr/>
        <a:lstStyle/>
        <a:p>
          <a:endParaRPr lang="ru-RU"/>
        </a:p>
      </dgm:t>
    </dgm:pt>
    <dgm:pt modelId="{DBA14D67-0541-4750-8C11-FCEDD5C72216}" type="sibTrans" cxnId="{6F4D59D6-8851-40DA-86CE-BF2C19C4784D}">
      <dgm:prSet/>
      <dgm:spPr/>
      <dgm:t>
        <a:bodyPr/>
        <a:lstStyle/>
        <a:p>
          <a:endParaRPr lang="ru-RU"/>
        </a:p>
      </dgm:t>
    </dgm:pt>
    <dgm:pt modelId="{A088999F-B115-4646-AD65-9BEC6F8BDC34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/>
            <a:t>нет</a:t>
          </a:r>
        </a:p>
      </dgm:t>
    </dgm:pt>
    <dgm:pt modelId="{3F1D1993-4D39-4BF6-9FA6-1C27D09176D9}" type="parTrans" cxnId="{831BBC8E-8B4D-4A5F-8399-4E0937314CFF}">
      <dgm:prSet/>
      <dgm:spPr/>
      <dgm:t>
        <a:bodyPr/>
        <a:lstStyle/>
        <a:p>
          <a:endParaRPr lang="ru-RU"/>
        </a:p>
      </dgm:t>
    </dgm:pt>
    <dgm:pt modelId="{D01C46DA-E0E2-4393-8C09-3F7FDE3A9D75}" type="sibTrans" cxnId="{831BBC8E-8B4D-4A5F-8399-4E0937314CFF}">
      <dgm:prSet/>
      <dgm:spPr/>
      <dgm:t>
        <a:bodyPr/>
        <a:lstStyle/>
        <a:p>
          <a:endParaRPr lang="ru-RU"/>
        </a:p>
      </dgm:t>
    </dgm:pt>
    <dgm:pt modelId="{02013660-1504-4FD7-8078-EAD5AFDA9C4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Online</a:t>
          </a:r>
          <a:endParaRPr lang="ru-RU" sz="1000" kern="1200" dirty="0">
            <a:solidFill>
              <a:schemeClr val="bg1"/>
            </a:solidFill>
          </a:endParaRPr>
        </a:p>
      </dgm:t>
    </dgm:pt>
    <dgm:pt modelId="{29E0DD4C-46D3-4CA1-BD33-8F76F9B617E7}" type="parTrans" cxnId="{45ADD9CF-3F9F-4A57-AE61-87745867D2F6}">
      <dgm:prSet/>
      <dgm:spPr/>
      <dgm:t>
        <a:bodyPr/>
        <a:lstStyle/>
        <a:p>
          <a:endParaRPr lang="ru-RU"/>
        </a:p>
      </dgm:t>
    </dgm:pt>
    <dgm:pt modelId="{052214E7-C99D-4037-82D7-C9C3D5E96A46}" type="sibTrans" cxnId="{45ADD9CF-3F9F-4A57-AE61-87745867D2F6}">
      <dgm:prSet/>
      <dgm:spPr/>
      <dgm:t>
        <a:bodyPr/>
        <a:lstStyle/>
        <a:p>
          <a:endParaRPr lang="ru-RU"/>
        </a:p>
      </dgm:t>
    </dgm:pt>
    <dgm:pt modelId="{288D5930-D4AA-4F97-8D09-0C5DAB9C259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Хранилище данных</a:t>
          </a:r>
        </a:p>
      </dgm:t>
    </dgm:pt>
    <dgm:pt modelId="{D7814E38-A6EC-4172-8FFD-1AC97C9DB0C9}" type="parTrans" cxnId="{0A775414-AE46-4BF0-92BF-9DA5FA0EB4AF}">
      <dgm:prSet/>
      <dgm:spPr/>
      <dgm:t>
        <a:bodyPr/>
        <a:lstStyle/>
        <a:p>
          <a:endParaRPr lang="ru-RU"/>
        </a:p>
      </dgm:t>
    </dgm:pt>
    <dgm:pt modelId="{3571DE7A-5BF0-4D1B-9914-F577EA491144}" type="sibTrans" cxnId="{0A775414-AE46-4BF0-92BF-9DA5FA0EB4AF}">
      <dgm:prSet/>
      <dgm:spPr/>
      <dgm:t>
        <a:bodyPr/>
        <a:lstStyle/>
        <a:p>
          <a:endParaRPr lang="ru-RU"/>
        </a:p>
      </dgm:t>
    </dgm:pt>
    <dgm:pt modelId="{F6585F52-07AE-4003-B5AB-01C670A14DF2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OneDrive for Business</a:t>
          </a:r>
          <a:endParaRPr lang="ru-RU" sz="1000" dirty="0">
            <a:solidFill>
              <a:schemeClr val="bg1"/>
            </a:solidFill>
          </a:endParaRPr>
        </a:p>
      </dgm:t>
    </dgm:pt>
    <dgm:pt modelId="{72A2CB7A-D651-432C-AFD5-4AAB4690E5FA}" type="parTrans" cxnId="{6C999322-BFDB-449E-A492-3BAB26247063}">
      <dgm:prSet/>
      <dgm:spPr/>
      <dgm:t>
        <a:bodyPr/>
        <a:lstStyle/>
        <a:p>
          <a:endParaRPr lang="ru-RU"/>
        </a:p>
      </dgm:t>
    </dgm:pt>
    <dgm:pt modelId="{8E793397-210A-46DB-A6EC-BED2525A44EB}" type="sibTrans" cxnId="{6C999322-BFDB-449E-A492-3BAB26247063}">
      <dgm:prSet/>
      <dgm:spPr/>
      <dgm:t>
        <a:bodyPr/>
        <a:lstStyle/>
        <a:p>
          <a:endParaRPr lang="ru-RU"/>
        </a:p>
      </dgm:t>
    </dgm:pt>
    <dgm:pt modelId="{51D93709-2F39-436D-8675-9B7B21DECD4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7772A21-727A-47EA-9B29-919E59B93F40}" type="parTrans" cxnId="{3001412A-8AF2-4CCC-AB86-9E60F6CEC8F7}">
      <dgm:prSet/>
      <dgm:spPr/>
      <dgm:t>
        <a:bodyPr/>
        <a:lstStyle/>
        <a:p>
          <a:endParaRPr lang="ru-RU"/>
        </a:p>
      </dgm:t>
    </dgm:pt>
    <dgm:pt modelId="{41F2FA2D-0740-4F4B-A7A5-12ECEFF85BF8}" type="sibTrans" cxnId="{3001412A-8AF2-4CCC-AB86-9E60F6CEC8F7}">
      <dgm:prSet/>
      <dgm:spPr/>
      <dgm:t>
        <a:bodyPr/>
        <a:lstStyle/>
        <a:p>
          <a:endParaRPr lang="ru-RU"/>
        </a:p>
      </dgm:t>
    </dgm:pt>
    <dgm:pt modelId="{CA8295AA-D6B8-452B-9762-CE95B90D8D1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5EB78D6-AFBA-4CEE-913E-629D709888B7}" type="parTrans" cxnId="{6DE02F25-79CC-46E5-A230-425AC9813256}">
      <dgm:prSet/>
      <dgm:spPr/>
      <dgm:t>
        <a:bodyPr/>
        <a:lstStyle/>
        <a:p>
          <a:endParaRPr lang="ru-RU"/>
        </a:p>
      </dgm:t>
    </dgm:pt>
    <dgm:pt modelId="{7E2E8A5B-3400-442D-B1FD-D52C6C17257B}" type="sibTrans" cxnId="{6DE02F25-79CC-46E5-A230-425AC9813256}">
      <dgm:prSet/>
      <dgm:spPr/>
      <dgm:t>
        <a:bodyPr/>
        <a:lstStyle/>
        <a:p>
          <a:endParaRPr lang="ru-RU"/>
        </a:p>
      </dgm:t>
    </dgm:pt>
    <dgm:pt modelId="{9C27B685-4241-40BF-BAF2-12BE67C8F44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183F026-B91B-4190-8F03-F7A50EB6295B}" type="parTrans" cxnId="{DBAE165B-58F8-49D2-A645-3799F10D0F36}">
      <dgm:prSet/>
      <dgm:spPr/>
      <dgm:t>
        <a:bodyPr/>
        <a:lstStyle/>
        <a:p>
          <a:endParaRPr lang="ru-RU"/>
        </a:p>
      </dgm:t>
    </dgm:pt>
    <dgm:pt modelId="{A344933C-BEFE-4A2B-932E-AF0EC3AB4C96}" type="sibTrans" cxnId="{DBAE165B-58F8-49D2-A645-3799F10D0F36}">
      <dgm:prSet/>
      <dgm:spPr/>
      <dgm:t>
        <a:bodyPr/>
        <a:lstStyle/>
        <a:p>
          <a:endParaRPr lang="ru-RU"/>
        </a:p>
      </dgm:t>
    </dgm:pt>
    <dgm:pt modelId="{9AC5D45E-0C7A-4105-8BEC-2629F2B767B1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9EA659A3-3790-40AF-9EB4-F62684EE7A5F}" type="parTrans" cxnId="{C0ECBEC4-DF4C-4C24-B067-EA2364633ED4}">
      <dgm:prSet/>
      <dgm:spPr/>
      <dgm:t>
        <a:bodyPr/>
        <a:lstStyle/>
        <a:p>
          <a:endParaRPr lang="ru-RU"/>
        </a:p>
      </dgm:t>
    </dgm:pt>
    <dgm:pt modelId="{8C4E92AD-5672-45C2-A072-E4EAE95546A5}" type="sibTrans" cxnId="{C0ECBEC4-DF4C-4C24-B067-EA2364633ED4}">
      <dgm:prSet/>
      <dgm:spPr/>
      <dgm:t>
        <a:bodyPr/>
        <a:lstStyle/>
        <a:p>
          <a:endParaRPr lang="ru-RU"/>
        </a:p>
      </dgm:t>
    </dgm:pt>
    <dgm:pt modelId="{AE0592AC-1F2D-461F-8E27-6C84F77EA6E7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4820D017-246F-4479-A9F4-4903A224FAF5}" type="parTrans" cxnId="{8399C014-E6C9-4617-BB4D-EE28A671AE50}">
      <dgm:prSet/>
      <dgm:spPr/>
      <dgm:t>
        <a:bodyPr/>
        <a:lstStyle/>
        <a:p>
          <a:endParaRPr lang="ru-RU"/>
        </a:p>
      </dgm:t>
    </dgm:pt>
    <dgm:pt modelId="{902C052E-E1C3-4A10-BEE5-288D9769EE13}" type="sibTrans" cxnId="{8399C014-E6C9-4617-BB4D-EE28A671AE50}">
      <dgm:prSet/>
      <dgm:spPr/>
      <dgm:t>
        <a:bodyPr/>
        <a:lstStyle/>
        <a:p>
          <a:endParaRPr lang="ru-RU"/>
        </a:p>
      </dgm:t>
    </dgm:pt>
    <dgm:pt modelId="{EA48D4A7-DFD0-4DF0-A227-51D9A8AB35C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Мессенджер, видеозвонки, конференции, трансляции</a:t>
          </a:r>
        </a:p>
      </dgm:t>
    </dgm:pt>
    <dgm:pt modelId="{8BA707A3-7BBE-471E-8C02-4C06FD12D8F5}" type="parTrans" cxnId="{ACA38294-2A02-403D-81F5-87A3FEF71FE3}">
      <dgm:prSet/>
      <dgm:spPr/>
      <dgm:t>
        <a:bodyPr/>
        <a:lstStyle/>
        <a:p>
          <a:endParaRPr lang="ru-RU"/>
        </a:p>
      </dgm:t>
    </dgm:pt>
    <dgm:pt modelId="{C7A3BA7A-A39F-41BC-A06B-C7D11C129ACB}" type="sibTrans" cxnId="{ACA38294-2A02-403D-81F5-87A3FEF71FE3}">
      <dgm:prSet/>
      <dgm:spPr/>
      <dgm:t>
        <a:bodyPr/>
        <a:lstStyle/>
        <a:p>
          <a:endParaRPr lang="ru-RU"/>
        </a:p>
      </dgm:t>
    </dgm:pt>
    <dgm:pt modelId="{FA9B0A1F-FC31-40FC-A710-4DE19850FB86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S4B</a:t>
          </a:r>
          <a:endParaRPr lang="ru-RU" sz="1000" dirty="0">
            <a:solidFill>
              <a:schemeClr val="bg1"/>
            </a:solidFill>
          </a:endParaRPr>
        </a:p>
      </dgm:t>
    </dgm:pt>
    <dgm:pt modelId="{4A7378B5-13A7-4CCC-9DA9-0F1CDCACFC54}" type="parTrans" cxnId="{27E4A013-6B91-4247-AED6-FF6A3DC215B2}">
      <dgm:prSet/>
      <dgm:spPr/>
      <dgm:t>
        <a:bodyPr/>
        <a:lstStyle/>
        <a:p>
          <a:endParaRPr lang="ru-RU"/>
        </a:p>
      </dgm:t>
    </dgm:pt>
    <dgm:pt modelId="{620E17BB-029C-4077-AA1E-48B0E989438C}" type="sibTrans" cxnId="{27E4A013-6B91-4247-AED6-FF6A3DC215B2}">
      <dgm:prSet/>
      <dgm:spPr/>
      <dgm:t>
        <a:bodyPr/>
        <a:lstStyle/>
        <a:p>
          <a:endParaRPr lang="ru-RU"/>
        </a:p>
      </dgm:t>
    </dgm:pt>
    <dgm:pt modelId="{A6E0B37B-1D4D-41F4-9798-99698EEE711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BF93FB0-43C7-4710-B55F-DED9FCCD3F55}" type="parTrans" cxnId="{D71F6E37-85AC-483F-A9D9-4F9DECEDF587}">
      <dgm:prSet/>
      <dgm:spPr/>
      <dgm:t>
        <a:bodyPr/>
        <a:lstStyle/>
        <a:p>
          <a:endParaRPr lang="ru-RU"/>
        </a:p>
      </dgm:t>
    </dgm:pt>
    <dgm:pt modelId="{11196B1A-12A1-43EB-9A7A-D551E1E854B0}" type="sibTrans" cxnId="{D71F6E37-85AC-483F-A9D9-4F9DECEDF587}">
      <dgm:prSet/>
      <dgm:spPr/>
      <dgm:t>
        <a:bodyPr/>
        <a:lstStyle/>
        <a:p>
          <a:endParaRPr lang="ru-RU"/>
        </a:p>
      </dgm:t>
    </dgm:pt>
    <dgm:pt modelId="{99509FD7-DEF6-4786-82B0-B2B4DF240B6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B8E9ACF-A7CE-4010-B6BA-785600AFD2F7}" type="parTrans" cxnId="{A87C1D27-7546-45BC-B684-C6F91FA022BE}">
      <dgm:prSet/>
      <dgm:spPr/>
      <dgm:t>
        <a:bodyPr/>
        <a:lstStyle/>
        <a:p>
          <a:endParaRPr lang="ru-RU"/>
        </a:p>
      </dgm:t>
    </dgm:pt>
    <dgm:pt modelId="{233D300E-58DE-49CB-B973-A31B3F27B5F7}" type="sibTrans" cxnId="{A87C1D27-7546-45BC-B684-C6F91FA022BE}">
      <dgm:prSet/>
      <dgm:spPr/>
      <dgm:t>
        <a:bodyPr/>
        <a:lstStyle/>
        <a:p>
          <a:endParaRPr lang="ru-RU"/>
        </a:p>
      </dgm:t>
    </dgm:pt>
    <dgm:pt modelId="{0E3BC327-F0C0-440E-811E-815E20E91B48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1F379CEA-4A3D-4F3F-B9C4-81D109E5221E}" type="parTrans" cxnId="{3322C584-BA77-47C2-BA03-74E335D11A44}">
      <dgm:prSet/>
      <dgm:spPr/>
      <dgm:t>
        <a:bodyPr/>
        <a:lstStyle/>
        <a:p>
          <a:endParaRPr lang="ru-RU"/>
        </a:p>
      </dgm:t>
    </dgm:pt>
    <dgm:pt modelId="{C24272F8-F924-4505-B14B-B91BA7C240AA}" type="sibTrans" cxnId="{3322C584-BA77-47C2-BA03-74E335D11A44}">
      <dgm:prSet/>
      <dgm:spPr/>
      <dgm:t>
        <a:bodyPr/>
        <a:lstStyle/>
        <a:p>
          <a:endParaRPr lang="ru-RU"/>
        </a:p>
      </dgm:t>
    </dgm:pt>
    <dgm:pt modelId="{CC4692E2-F0B8-4342-8BB2-B5532EC8AD3E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B6B3513-6371-4A31-A413-97C972CF4F64}" type="parTrans" cxnId="{8F0848B5-4132-49B9-8D76-B131797B873E}">
      <dgm:prSet/>
      <dgm:spPr/>
      <dgm:t>
        <a:bodyPr/>
        <a:lstStyle/>
        <a:p>
          <a:endParaRPr lang="ru-RU"/>
        </a:p>
      </dgm:t>
    </dgm:pt>
    <dgm:pt modelId="{1E5FFDA9-826F-4160-AFBA-B7ABF477F319}" type="sibTrans" cxnId="{8F0848B5-4132-49B9-8D76-B131797B873E}">
      <dgm:prSet/>
      <dgm:spPr/>
      <dgm:t>
        <a:bodyPr/>
        <a:lstStyle/>
        <a:p>
          <a:endParaRPr lang="ru-RU"/>
        </a:p>
      </dgm:t>
    </dgm:pt>
    <dgm:pt modelId="{E2799176-3F02-4BE8-AA05-CE5501D6E44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D7B036D-72AA-4F3B-AFA5-B0417131D46B}" type="parTrans" cxnId="{4028B78B-8AF4-449E-AFBD-D99C4A210BCC}">
      <dgm:prSet/>
      <dgm:spPr/>
      <dgm:t>
        <a:bodyPr/>
        <a:lstStyle/>
        <a:p>
          <a:endParaRPr lang="ru-RU"/>
        </a:p>
      </dgm:t>
    </dgm:pt>
    <dgm:pt modelId="{87BC7B13-A0C3-48F7-B323-4A709CA6D406}" type="sibTrans" cxnId="{4028B78B-8AF4-449E-AFBD-D99C4A210BCC}">
      <dgm:prSet/>
      <dgm:spPr/>
      <dgm:t>
        <a:bodyPr/>
        <a:lstStyle/>
        <a:p>
          <a:endParaRPr lang="ru-RU"/>
        </a:p>
      </dgm:t>
    </dgm:pt>
    <dgm:pt modelId="{A2B5153F-5B71-46C8-B545-EF6A41000BF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Редактор документов</a:t>
          </a:r>
        </a:p>
      </dgm:t>
    </dgm:pt>
    <dgm:pt modelId="{E736EF86-5B7D-437D-80A0-1EF547146140}" type="parTrans" cxnId="{DF22237A-56EA-411F-A601-49716A9E4312}">
      <dgm:prSet/>
      <dgm:spPr/>
      <dgm:t>
        <a:bodyPr/>
        <a:lstStyle/>
        <a:p>
          <a:endParaRPr lang="ru-RU"/>
        </a:p>
      </dgm:t>
    </dgm:pt>
    <dgm:pt modelId="{7C32EEA0-69B3-4250-A80A-AB55E82B3C23}" type="sibTrans" cxnId="{DF22237A-56EA-411F-A601-49716A9E4312}">
      <dgm:prSet/>
      <dgm:spPr/>
      <dgm:t>
        <a:bodyPr/>
        <a:lstStyle/>
        <a:p>
          <a:endParaRPr lang="ru-RU"/>
        </a:p>
      </dgm:t>
    </dgm:pt>
    <dgm:pt modelId="{18F5BAE4-1D72-4D90-A4C2-196EC4E3B96B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(word, excel </a:t>
          </a:r>
          <a:r>
            <a:rPr lang="ru-RU" sz="1000" dirty="0" err="1">
              <a:solidFill>
                <a:schemeClr val="bg1"/>
              </a:solidFill>
            </a:rPr>
            <a:t>тд</a:t>
          </a:r>
          <a:r>
            <a:rPr lang="en-US" sz="1000" dirty="0">
              <a:solidFill>
                <a:schemeClr val="bg1"/>
              </a:solidFill>
            </a:rPr>
            <a:t>)</a:t>
          </a:r>
          <a:endParaRPr lang="ru-RU" sz="1000" dirty="0">
            <a:solidFill>
              <a:schemeClr val="bg1"/>
            </a:solidFill>
          </a:endParaRPr>
        </a:p>
      </dgm:t>
    </dgm:pt>
    <dgm:pt modelId="{FD43E53E-61B1-42E9-BCC5-734ECA426FEE}" type="parTrans" cxnId="{6110E45D-B256-433B-BAE2-DC5671FC0503}">
      <dgm:prSet/>
      <dgm:spPr/>
      <dgm:t>
        <a:bodyPr/>
        <a:lstStyle/>
        <a:p>
          <a:endParaRPr lang="ru-RU"/>
        </a:p>
      </dgm:t>
    </dgm:pt>
    <dgm:pt modelId="{A91FAF9C-7680-4F91-B3C3-582DD5705BCB}" type="sibTrans" cxnId="{6110E45D-B256-433B-BAE2-DC5671FC0503}">
      <dgm:prSet/>
      <dgm:spPr/>
      <dgm:t>
        <a:bodyPr/>
        <a:lstStyle/>
        <a:p>
          <a:endParaRPr lang="ru-RU"/>
        </a:p>
      </dgm:t>
    </dgm:pt>
    <dgm:pt modelId="{5E560C86-E1E2-4C97-9BDB-1C4593F1AD6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52EC4FE-A3D4-4C21-8731-ACD69C5DCDBA}" type="parTrans" cxnId="{FA157C27-4015-4D18-8DCB-3F71B5ACDE4B}">
      <dgm:prSet/>
      <dgm:spPr/>
      <dgm:t>
        <a:bodyPr/>
        <a:lstStyle/>
        <a:p>
          <a:endParaRPr lang="ru-RU"/>
        </a:p>
      </dgm:t>
    </dgm:pt>
    <dgm:pt modelId="{8E13540B-F3C3-41D1-A520-E89C9E67FBE8}" type="sibTrans" cxnId="{FA157C27-4015-4D18-8DCB-3F71B5ACDE4B}">
      <dgm:prSet/>
      <dgm:spPr/>
      <dgm:t>
        <a:bodyPr/>
        <a:lstStyle/>
        <a:p>
          <a:endParaRPr lang="ru-RU"/>
        </a:p>
      </dgm:t>
    </dgm:pt>
    <dgm:pt modelId="{7103096D-80C5-4794-98D0-616AE2A9DEA4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DFD3E0E-8F4C-4AE9-885E-F3A80D938734}" type="parTrans" cxnId="{2A209A4B-D607-4C32-BB5A-AB9AF5B615BB}">
      <dgm:prSet/>
      <dgm:spPr/>
      <dgm:t>
        <a:bodyPr/>
        <a:lstStyle/>
        <a:p>
          <a:endParaRPr lang="ru-RU"/>
        </a:p>
      </dgm:t>
    </dgm:pt>
    <dgm:pt modelId="{CAB78BCC-0A63-4E72-B6C6-7F52713158BE}" type="sibTrans" cxnId="{2A209A4B-D607-4C32-BB5A-AB9AF5B615BB}">
      <dgm:prSet/>
      <dgm:spPr/>
      <dgm:t>
        <a:bodyPr/>
        <a:lstStyle/>
        <a:p>
          <a:endParaRPr lang="ru-RU"/>
        </a:p>
      </dgm:t>
    </dgm:pt>
    <dgm:pt modelId="{A420D04D-E38C-4E69-9F72-E3FD039CE2F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00FBD3C-65BE-476F-AA18-A09683034986}" type="parTrans" cxnId="{6259AAAA-6E54-421B-A11B-5D1F1E6B9DE8}">
      <dgm:prSet/>
      <dgm:spPr/>
      <dgm:t>
        <a:bodyPr/>
        <a:lstStyle/>
        <a:p>
          <a:endParaRPr lang="ru-RU"/>
        </a:p>
      </dgm:t>
    </dgm:pt>
    <dgm:pt modelId="{26D52E69-6571-4EEC-A393-3725BE5DC599}" type="sibTrans" cxnId="{6259AAAA-6E54-421B-A11B-5D1F1E6B9DE8}">
      <dgm:prSet/>
      <dgm:spPr/>
      <dgm:t>
        <a:bodyPr/>
        <a:lstStyle/>
        <a:p>
          <a:endParaRPr lang="ru-RU"/>
        </a:p>
      </dgm:t>
    </dgm:pt>
    <dgm:pt modelId="{B5B7483E-4DD8-488F-944D-23C42C6B2AA0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6FA1198D-D811-4512-BB60-CC9C39E905F5}" type="parTrans" cxnId="{A399B57F-EFF7-4885-933D-F685DBB011BA}">
      <dgm:prSet/>
      <dgm:spPr/>
      <dgm:t>
        <a:bodyPr/>
        <a:lstStyle/>
        <a:p>
          <a:endParaRPr lang="ru-RU"/>
        </a:p>
      </dgm:t>
    </dgm:pt>
    <dgm:pt modelId="{7CC3EEF3-B288-4792-AC12-FD6D35EFA018}" type="sibTrans" cxnId="{A399B57F-EFF7-4885-933D-F685DBB011BA}">
      <dgm:prSet/>
      <dgm:spPr/>
      <dgm:t>
        <a:bodyPr/>
        <a:lstStyle/>
        <a:p>
          <a:endParaRPr lang="ru-RU"/>
        </a:p>
      </dgm:t>
    </dgm:pt>
    <dgm:pt modelId="{CC64510A-FD9B-4BA4-99D0-B3C154A364C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E1874088-E2CE-480C-8EA5-4EBD268D180A}" type="parTrans" cxnId="{A1AD8E85-FE4D-4D1C-8892-117CEE9FA7D9}">
      <dgm:prSet/>
      <dgm:spPr/>
      <dgm:t>
        <a:bodyPr/>
        <a:lstStyle/>
        <a:p>
          <a:endParaRPr lang="ru-RU"/>
        </a:p>
      </dgm:t>
    </dgm:pt>
    <dgm:pt modelId="{2F12C231-DD48-40D1-A103-133A6BC9EB50}" type="sibTrans" cxnId="{A1AD8E85-FE4D-4D1C-8892-117CEE9FA7D9}">
      <dgm:prSet/>
      <dgm:spPr/>
      <dgm:t>
        <a:bodyPr/>
        <a:lstStyle/>
        <a:p>
          <a:endParaRPr lang="ru-RU"/>
        </a:p>
      </dgm:t>
    </dgm:pt>
    <dgm:pt modelId="{D5A67F73-5628-4681-87F7-9B4F9829690B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клиент </a:t>
          </a:r>
        </a:p>
      </dgm:t>
    </dgm:pt>
    <dgm:pt modelId="{CC83B099-C382-4AA6-84FB-8C1074B65DD8}" type="parTrans" cxnId="{76E520FB-CFDA-4D5C-800F-F8C685A4A5CE}">
      <dgm:prSet/>
      <dgm:spPr/>
      <dgm:t>
        <a:bodyPr/>
        <a:lstStyle/>
        <a:p>
          <a:endParaRPr lang="ru-RU"/>
        </a:p>
      </dgm:t>
    </dgm:pt>
    <dgm:pt modelId="{996AF569-2640-42AA-9DEE-88252444C06F}" type="sibTrans" cxnId="{76E520FB-CFDA-4D5C-800F-F8C685A4A5CE}">
      <dgm:prSet/>
      <dgm:spPr/>
      <dgm:t>
        <a:bodyPr/>
        <a:lstStyle/>
        <a:p>
          <a:endParaRPr lang="ru-RU"/>
        </a:p>
      </dgm:t>
    </dgm:pt>
    <dgm:pt modelId="{5ADB5157-B495-4269-8863-4D97280CF330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Outlook</a:t>
          </a:r>
          <a:endParaRPr lang="ru-RU" sz="1000" dirty="0">
            <a:solidFill>
              <a:schemeClr val="bg1"/>
            </a:solidFill>
          </a:endParaRPr>
        </a:p>
      </dgm:t>
    </dgm:pt>
    <dgm:pt modelId="{1364DEAD-572B-4C5E-8122-6BA4865F4A9C}" type="parTrans" cxnId="{9930AA04-A72D-4A80-A699-AF13A027E5D1}">
      <dgm:prSet/>
      <dgm:spPr/>
      <dgm:t>
        <a:bodyPr/>
        <a:lstStyle/>
        <a:p>
          <a:endParaRPr lang="ru-RU"/>
        </a:p>
      </dgm:t>
    </dgm:pt>
    <dgm:pt modelId="{47EA29FA-F2A9-4F8D-B2DE-603022ACA0A4}" type="sibTrans" cxnId="{9930AA04-A72D-4A80-A699-AF13A027E5D1}">
      <dgm:prSet/>
      <dgm:spPr/>
      <dgm:t>
        <a:bodyPr/>
        <a:lstStyle/>
        <a:p>
          <a:endParaRPr lang="ru-RU"/>
        </a:p>
      </dgm:t>
    </dgm:pt>
    <dgm:pt modelId="{EF6D8633-705A-4F6F-92D3-89234276581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E46A441-8E78-4449-836F-FBD291BD5B1F}" type="parTrans" cxnId="{D3513926-3FAE-4840-A2EB-9DBBE182FA9F}">
      <dgm:prSet/>
      <dgm:spPr/>
      <dgm:t>
        <a:bodyPr/>
        <a:lstStyle/>
        <a:p>
          <a:endParaRPr lang="ru-RU"/>
        </a:p>
      </dgm:t>
    </dgm:pt>
    <dgm:pt modelId="{E0E1D543-E947-4597-9548-37D6F4F17563}" type="sibTrans" cxnId="{D3513926-3FAE-4840-A2EB-9DBBE182FA9F}">
      <dgm:prSet/>
      <dgm:spPr/>
      <dgm:t>
        <a:bodyPr/>
        <a:lstStyle/>
        <a:p>
          <a:endParaRPr lang="ru-RU"/>
        </a:p>
      </dgm:t>
    </dgm:pt>
    <dgm:pt modelId="{5FDC4A79-18A8-4E1F-8B75-6DD9509AF5FA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8A653CC-B2A0-4FAD-A1AB-3F75393E4E50}" type="parTrans" cxnId="{EB97491E-374F-4914-9582-1BE09CEAE7F2}">
      <dgm:prSet/>
      <dgm:spPr/>
      <dgm:t>
        <a:bodyPr/>
        <a:lstStyle/>
        <a:p>
          <a:endParaRPr lang="ru-RU"/>
        </a:p>
      </dgm:t>
    </dgm:pt>
    <dgm:pt modelId="{C2E68272-A51F-48C9-9634-532940D1C741}" type="sibTrans" cxnId="{EB97491E-374F-4914-9582-1BE09CEAE7F2}">
      <dgm:prSet/>
      <dgm:spPr/>
      <dgm:t>
        <a:bodyPr/>
        <a:lstStyle/>
        <a:p>
          <a:endParaRPr lang="ru-RU"/>
        </a:p>
      </dgm:t>
    </dgm:pt>
    <dgm:pt modelId="{A4B7FCD0-10D8-4C5F-82C9-DD19FD40E9C4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F2F8C38-0B98-4CC5-8B71-2837C25A361B}" type="parTrans" cxnId="{B8CEFB0F-864E-49E1-B886-E497450F13FC}">
      <dgm:prSet/>
      <dgm:spPr/>
      <dgm:t>
        <a:bodyPr/>
        <a:lstStyle/>
        <a:p>
          <a:endParaRPr lang="ru-RU"/>
        </a:p>
      </dgm:t>
    </dgm:pt>
    <dgm:pt modelId="{A3DA9BC6-82CF-4290-8B90-3B911272E25F}" type="sibTrans" cxnId="{B8CEFB0F-864E-49E1-B886-E497450F13FC}">
      <dgm:prSet/>
      <dgm:spPr/>
      <dgm:t>
        <a:bodyPr/>
        <a:lstStyle/>
        <a:p>
          <a:endParaRPr lang="ru-RU"/>
        </a:p>
      </dgm:t>
    </dgm:pt>
    <dgm:pt modelId="{4CCFD838-A8E2-4320-911C-3EC3E6497BBE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019A7898-A196-48E4-96DC-0905F0589129}" type="parTrans" cxnId="{C9DF4C3E-2306-42E9-B05D-3AC071F2F652}">
      <dgm:prSet/>
      <dgm:spPr/>
      <dgm:t>
        <a:bodyPr/>
        <a:lstStyle/>
        <a:p>
          <a:endParaRPr lang="ru-RU"/>
        </a:p>
      </dgm:t>
    </dgm:pt>
    <dgm:pt modelId="{DD422EF1-344A-44FE-8314-65A16EFE1077}" type="sibTrans" cxnId="{C9DF4C3E-2306-42E9-B05D-3AC071F2F652}">
      <dgm:prSet/>
      <dgm:spPr/>
      <dgm:t>
        <a:bodyPr/>
        <a:lstStyle/>
        <a:p>
          <a:endParaRPr lang="ru-RU"/>
        </a:p>
      </dgm:t>
    </dgm:pt>
    <dgm:pt modelId="{A662433D-B6A6-495A-BB49-B40B602AC2DC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20A4CF5E-F85D-4570-87CC-59BF72FD72BD}" type="parTrans" cxnId="{A915B2BD-0917-4483-BCF1-B3BAF7EE0C67}">
      <dgm:prSet/>
      <dgm:spPr/>
      <dgm:t>
        <a:bodyPr/>
        <a:lstStyle/>
        <a:p>
          <a:endParaRPr lang="ru-RU"/>
        </a:p>
      </dgm:t>
    </dgm:pt>
    <dgm:pt modelId="{FF7EBEB1-81A1-4ED2-BDFC-26491001EAE4}" type="sibTrans" cxnId="{A915B2BD-0917-4483-BCF1-B3BAF7EE0C67}">
      <dgm:prSet/>
      <dgm:spPr/>
      <dgm:t>
        <a:bodyPr/>
        <a:lstStyle/>
        <a:p>
          <a:endParaRPr lang="ru-RU"/>
        </a:p>
      </dgm:t>
    </dgm:pt>
    <dgm:pt modelId="{31F5E787-64AE-4A15-AA0C-7547AE6FE00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Удалённое управление</a:t>
          </a:r>
        </a:p>
      </dgm:t>
    </dgm:pt>
    <dgm:pt modelId="{F742A090-1DCB-46A0-940D-44FB5A97ABC3}" type="parTrans" cxnId="{BA0A3B34-2903-4796-B4F6-33E11D4F6CE0}">
      <dgm:prSet/>
      <dgm:spPr/>
      <dgm:t>
        <a:bodyPr/>
        <a:lstStyle/>
        <a:p>
          <a:endParaRPr lang="ru-RU"/>
        </a:p>
      </dgm:t>
    </dgm:pt>
    <dgm:pt modelId="{206B59E7-76C6-45FC-930A-A3181295D594}" type="sibTrans" cxnId="{BA0A3B34-2903-4796-B4F6-33E11D4F6CE0}">
      <dgm:prSet/>
      <dgm:spPr/>
      <dgm:t>
        <a:bodyPr/>
        <a:lstStyle/>
        <a:p>
          <a:endParaRPr lang="ru-RU"/>
        </a:p>
      </dgm:t>
    </dgm:pt>
    <dgm:pt modelId="{C02F4A5A-4316-4187-968A-3D920EECDBFB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TeamViewer</a:t>
          </a:r>
          <a:endParaRPr lang="ru-RU" sz="1000" dirty="0">
            <a:solidFill>
              <a:schemeClr val="bg1"/>
            </a:solidFill>
          </a:endParaRPr>
        </a:p>
      </dgm:t>
    </dgm:pt>
    <dgm:pt modelId="{AFB53646-71B4-4344-97BA-30B7D5857CEF}" type="parTrans" cxnId="{09E80B97-8858-4729-A379-6C95187ACE67}">
      <dgm:prSet/>
      <dgm:spPr/>
      <dgm:t>
        <a:bodyPr/>
        <a:lstStyle/>
        <a:p>
          <a:endParaRPr lang="ru-RU"/>
        </a:p>
      </dgm:t>
    </dgm:pt>
    <dgm:pt modelId="{F01A3B87-7DAF-43E5-9202-E274E4DA4354}" type="sibTrans" cxnId="{09E80B97-8858-4729-A379-6C95187ACE67}">
      <dgm:prSet/>
      <dgm:spPr/>
      <dgm:t>
        <a:bodyPr/>
        <a:lstStyle/>
        <a:p>
          <a:endParaRPr lang="ru-RU"/>
        </a:p>
      </dgm:t>
    </dgm:pt>
    <dgm:pt modelId="{9F33EAE2-CBCC-4163-B546-94218511C58E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4F3134-30A8-41A6-9ECC-1678C9B11763}" type="parTrans" cxnId="{0D066904-B127-42A0-8D8A-D70043FC5269}">
      <dgm:prSet/>
      <dgm:spPr/>
      <dgm:t>
        <a:bodyPr/>
        <a:lstStyle/>
        <a:p>
          <a:endParaRPr lang="ru-RU"/>
        </a:p>
      </dgm:t>
    </dgm:pt>
    <dgm:pt modelId="{90109495-A435-4836-8349-56D1C0C927F1}" type="sibTrans" cxnId="{0D066904-B127-42A0-8D8A-D70043FC5269}">
      <dgm:prSet/>
      <dgm:spPr/>
      <dgm:t>
        <a:bodyPr/>
        <a:lstStyle/>
        <a:p>
          <a:endParaRPr lang="ru-RU"/>
        </a:p>
      </dgm:t>
    </dgm:pt>
    <dgm:pt modelId="{AC36BFCD-1D5C-49FD-A9EC-9172920B457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61A2C65-2C4F-4F45-B9AF-770E65AEE6A9}" type="parTrans" cxnId="{1F346234-B114-4246-8AE6-2916FDC8954A}">
      <dgm:prSet/>
      <dgm:spPr/>
      <dgm:t>
        <a:bodyPr/>
        <a:lstStyle/>
        <a:p>
          <a:endParaRPr lang="ru-RU"/>
        </a:p>
      </dgm:t>
    </dgm:pt>
    <dgm:pt modelId="{5862CBCE-742A-4583-83BE-F1A665484F24}" type="sibTrans" cxnId="{1F346234-B114-4246-8AE6-2916FDC8954A}">
      <dgm:prSet/>
      <dgm:spPr/>
      <dgm:t>
        <a:bodyPr/>
        <a:lstStyle/>
        <a:p>
          <a:endParaRPr lang="ru-RU"/>
        </a:p>
      </dgm:t>
    </dgm:pt>
    <dgm:pt modelId="{6C0F72AE-CBBE-4E00-A17C-F07800581BC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4E1D1493-EA96-44F3-AC2F-00B7761CA3E6}" type="parTrans" cxnId="{A0E0EBF3-EFD2-4238-847E-1F4BE5E0B9AB}">
      <dgm:prSet/>
      <dgm:spPr/>
      <dgm:t>
        <a:bodyPr/>
        <a:lstStyle/>
        <a:p>
          <a:endParaRPr lang="ru-RU"/>
        </a:p>
      </dgm:t>
    </dgm:pt>
    <dgm:pt modelId="{B7A5E432-7C56-49DC-A876-F771078C4B73}" type="sibTrans" cxnId="{A0E0EBF3-EFD2-4238-847E-1F4BE5E0B9AB}">
      <dgm:prSet/>
      <dgm:spPr/>
      <dgm:t>
        <a:bodyPr/>
        <a:lstStyle/>
        <a:p>
          <a:endParaRPr lang="ru-RU"/>
        </a:p>
      </dgm:t>
    </dgm:pt>
    <dgm:pt modelId="{295ECBD2-B9DC-4083-A9F5-0AA8FCF3A0E2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9AA2C4E-BE7B-4694-B677-47584695E351}" type="parTrans" cxnId="{0B3EB80D-3E5F-4CFA-9BD0-5D50176CE81B}">
      <dgm:prSet/>
      <dgm:spPr/>
      <dgm:t>
        <a:bodyPr/>
        <a:lstStyle/>
        <a:p>
          <a:endParaRPr lang="ru-RU"/>
        </a:p>
      </dgm:t>
    </dgm:pt>
    <dgm:pt modelId="{1A59D69F-C6B6-4E8F-8367-F2FDD2013960}" type="sibTrans" cxnId="{0B3EB80D-3E5F-4CFA-9BD0-5D50176CE81B}">
      <dgm:prSet/>
      <dgm:spPr/>
      <dgm:t>
        <a:bodyPr/>
        <a:lstStyle/>
        <a:p>
          <a:endParaRPr lang="ru-RU"/>
        </a:p>
      </dgm:t>
    </dgm:pt>
    <dgm:pt modelId="{BC9A144A-ECD7-40E0-A1F9-109A925415B5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BD781CE-99B5-4C4B-A3D4-D9EB4FDEE3CD}" type="parTrans" cxnId="{A6B5B675-87B9-4550-A527-797F90F3F6AF}">
      <dgm:prSet/>
      <dgm:spPr/>
      <dgm:t>
        <a:bodyPr/>
        <a:lstStyle/>
        <a:p>
          <a:endParaRPr lang="ru-RU"/>
        </a:p>
      </dgm:t>
    </dgm:pt>
    <dgm:pt modelId="{EA01AC6F-A70C-49D3-AD4C-BB7AE251962B}" type="sibTrans" cxnId="{A6B5B675-87B9-4550-A527-797F90F3F6AF}">
      <dgm:prSet/>
      <dgm:spPr/>
      <dgm:t>
        <a:bodyPr/>
        <a:lstStyle/>
        <a:p>
          <a:endParaRPr lang="ru-RU"/>
        </a:p>
      </dgm:t>
    </dgm:pt>
    <dgm:pt modelId="{ED75475F-4DC1-4BAA-B3EF-E030FB6FCE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Мониторинг</a:t>
          </a:r>
        </a:p>
      </dgm:t>
    </dgm:pt>
    <dgm:pt modelId="{97028875-8057-4D91-856B-43797E5FA682}" type="parTrans" cxnId="{F29A0EF6-18CA-4A82-A9BB-0A79416F90F3}">
      <dgm:prSet/>
      <dgm:spPr/>
      <dgm:t>
        <a:bodyPr/>
        <a:lstStyle/>
        <a:p>
          <a:endParaRPr lang="ru-RU"/>
        </a:p>
      </dgm:t>
    </dgm:pt>
    <dgm:pt modelId="{EF2D5632-16B5-47A5-B706-F0D6A49529AD}" type="sibTrans" cxnId="{F29A0EF6-18CA-4A82-A9BB-0A79416F90F3}">
      <dgm:prSet/>
      <dgm:spPr/>
      <dgm:t>
        <a:bodyPr/>
        <a:lstStyle/>
        <a:p>
          <a:endParaRPr lang="ru-RU"/>
        </a:p>
      </dgm:t>
    </dgm:pt>
    <dgm:pt modelId="{3BF17529-532A-4A41-938E-D11874B9E90E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SCOM</a:t>
          </a:r>
          <a:endParaRPr lang="ru-RU" sz="1000" dirty="0">
            <a:solidFill>
              <a:schemeClr val="bg1"/>
            </a:solidFill>
          </a:endParaRPr>
        </a:p>
      </dgm:t>
    </dgm:pt>
    <dgm:pt modelId="{9D398CB4-F152-4FF7-AB6A-261977939B76}" type="parTrans" cxnId="{8D95475B-F734-4BD4-82CB-8AA1AADB1714}">
      <dgm:prSet/>
      <dgm:spPr/>
      <dgm:t>
        <a:bodyPr/>
        <a:lstStyle/>
        <a:p>
          <a:endParaRPr lang="ru-RU"/>
        </a:p>
      </dgm:t>
    </dgm:pt>
    <dgm:pt modelId="{70199E5B-4064-4705-8FFD-62671A65AE88}" type="sibTrans" cxnId="{8D95475B-F734-4BD4-82CB-8AA1AADB1714}">
      <dgm:prSet/>
      <dgm:spPr/>
      <dgm:t>
        <a:bodyPr/>
        <a:lstStyle/>
        <a:p>
          <a:endParaRPr lang="ru-RU"/>
        </a:p>
      </dgm:t>
    </dgm:pt>
    <dgm:pt modelId="{B036EE1B-82E0-401A-B372-5ECA8ED29AFF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867CDD-BE31-4FDD-835E-6B3FFF47CCD4}" type="parTrans" cxnId="{B5882AD5-61C1-44E8-AD5E-CC134E1C9876}">
      <dgm:prSet/>
      <dgm:spPr/>
      <dgm:t>
        <a:bodyPr/>
        <a:lstStyle/>
        <a:p>
          <a:endParaRPr lang="ru-RU"/>
        </a:p>
      </dgm:t>
    </dgm:pt>
    <dgm:pt modelId="{33BB7D26-6A8F-4E70-880E-EC851A15F994}" type="sibTrans" cxnId="{B5882AD5-61C1-44E8-AD5E-CC134E1C9876}">
      <dgm:prSet/>
      <dgm:spPr/>
      <dgm:t>
        <a:bodyPr/>
        <a:lstStyle/>
        <a:p>
          <a:endParaRPr lang="ru-RU"/>
        </a:p>
      </dgm:t>
    </dgm:pt>
    <dgm:pt modelId="{970841A6-B0A0-4500-B07B-19A2F1119C4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A623660-CC63-496A-B5B8-905216688DA3}" type="parTrans" cxnId="{4A33558B-6D33-4D8E-AD96-BD4FE64B9199}">
      <dgm:prSet/>
      <dgm:spPr/>
      <dgm:t>
        <a:bodyPr/>
        <a:lstStyle/>
        <a:p>
          <a:endParaRPr lang="ru-RU"/>
        </a:p>
      </dgm:t>
    </dgm:pt>
    <dgm:pt modelId="{BA048B0A-45BB-45B4-B824-25BA268EBDFF}" type="sibTrans" cxnId="{4A33558B-6D33-4D8E-AD96-BD4FE64B9199}">
      <dgm:prSet/>
      <dgm:spPr/>
      <dgm:t>
        <a:bodyPr/>
        <a:lstStyle/>
        <a:p>
          <a:endParaRPr lang="ru-RU"/>
        </a:p>
      </dgm:t>
    </dgm:pt>
    <dgm:pt modelId="{D97B153C-EE26-4D5F-8FE9-1511E7108828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0FE851C-93B6-4497-A685-7667050DB85B}" type="parTrans" cxnId="{354D35B8-F9FB-4CCE-98D6-02060E722CD4}">
      <dgm:prSet/>
      <dgm:spPr/>
      <dgm:t>
        <a:bodyPr/>
        <a:lstStyle/>
        <a:p>
          <a:endParaRPr lang="ru-RU"/>
        </a:p>
      </dgm:t>
    </dgm:pt>
    <dgm:pt modelId="{C6222079-3673-41BE-86AE-E4EC922D3772}" type="sibTrans" cxnId="{354D35B8-F9FB-4CCE-98D6-02060E722CD4}">
      <dgm:prSet/>
      <dgm:spPr/>
      <dgm:t>
        <a:bodyPr/>
        <a:lstStyle/>
        <a:p>
          <a:endParaRPr lang="ru-RU"/>
        </a:p>
      </dgm:t>
    </dgm:pt>
    <dgm:pt modelId="{28725D3A-AA86-417B-81C5-2204FFA7065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69BC6DC-E3E4-41EE-845E-4A2B5FBD2F9A}" type="parTrans" cxnId="{7E457BB5-ED6D-4F68-9179-DDAEC2B2B1FE}">
      <dgm:prSet/>
      <dgm:spPr/>
      <dgm:t>
        <a:bodyPr/>
        <a:lstStyle/>
        <a:p>
          <a:endParaRPr lang="ru-RU"/>
        </a:p>
      </dgm:t>
    </dgm:pt>
    <dgm:pt modelId="{10197F05-59FD-44E4-8D39-E99FBA02B912}" type="sibTrans" cxnId="{7E457BB5-ED6D-4F68-9179-DDAEC2B2B1FE}">
      <dgm:prSet/>
      <dgm:spPr/>
      <dgm:t>
        <a:bodyPr/>
        <a:lstStyle/>
        <a:p>
          <a:endParaRPr lang="ru-RU"/>
        </a:p>
      </dgm:t>
    </dgm:pt>
    <dgm:pt modelId="{A55E2F42-64CF-4C13-A2BB-DE28F9290F2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770AF09-ABA3-4235-8C2F-5D7F53451408}" type="parTrans" cxnId="{C21CF2BF-87D5-4ED4-82DA-C25905E6B4CE}">
      <dgm:prSet/>
      <dgm:spPr/>
      <dgm:t>
        <a:bodyPr/>
        <a:lstStyle/>
        <a:p>
          <a:endParaRPr lang="ru-RU"/>
        </a:p>
      </dgm:t>
    </dgm:pt>
    <dgm:pt modelId="{FDDD4B2F-0C0A-4713-8867-9178B8967945}" type="sibTrans" cxnId="{C21CF2BF-87D5-4ED4-82DA-C25905E6B4CE}">
      <dgm:prSet/>
      <dgm:spPr/>
      <dgm:t>
        <a:bodyPr/>
        <a:lstStyle/>
        <a:p>
          <a:endParaRPr lang="ru-RU"/>
        </a:p>
      </dgm:t>
    </dgm:pt>
    <dgm:pt modelId="{A9BBBD80-123D-477A-9910-66D4B759A883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конфигурациями</a:t>
          </a:r>
        </a:p>
      </dgm:t>
    </dgm:pt>
    <dgm:pt modelId="{DA6C00B1-6026-4704-92E8-3AD1E1477B00}" type="parTrans" cxnId="{88126C35-4F51-4047-B93A-449B9EFF6054}">
      <dgm:prSet/>
      <dgm:spPr/>
      <dgm:t>
        <a:bodyPr/>
        <a:lstStyle/>
        <a:p>
          <a:endParaRPr lang="ru-RU"/>
        </a:p>
      </dgm:t>
    </dgm:pt>
    <dgm:pt modelId="{5784D31F-29B5-403D-96D8-09328D350657}" type="sibTrans" cxnId="{88126C35-4F51-4047-B93A-449B9EFF6054}">
      <dgm:prSet/>
      <dgm:spPr/>
      <dgm:t>
        <a:bodyPr/>
        <a:lstStyle/>
        <a:p>
          <a:endParaRPr lang="ru-RU"/>
        </a:p>
      </dgm:t>
    </dgm:pt>
    <dgm:pt modelId="{9FD41E58-BEC7-4046-8A2F-E10BD226E8C8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SCCM</a:t>
          </a:r>
          <a:endParaRPr lang="ru-RU" sz="1000" dirty="0">
            <a:solidFill>
              <a:schemeClr val="bg1"/>
            </a:solidFill>
          </a:endParaRPr>
        </a:p>
      </dgm:t>
    </dgm:pt>
    <dgm:pt modelId="{2B2C2F82-EDD8-4195-8501-072B34FFF43E}" type="parTrans" cxnId="{A64DE273-F3F5-4F92-AD0D-CCA01EDF7EDD}">
      <dgm:prSet/>
      <dgm:spPr/>
      <dgm:t>
        <a:bodyPr/>
        <a:lstStyle/>
        <a:p>
          <a:endParaRPr lang="ru-RU"/>
        </a:p>
      </dgm:t>
    </dgm:pt>
    <dgm:pt modelId="{2F510D79-1E3A-4958-AA49-217900683F43}" type="sibTrans" cxnId="{A64DE273-F3F5-4F92-AD0D-CCA01EDF7EDD}">
      <dgm:prSet/>
      <dgm:spPr/>
      <dgm:t>
        <a:bodyPr/>
        <a:lstStyle/>
        <a:p>
          <a:endParaRPr lang="ru-RU"/>
        </a:p>
      </dgm:t>
    </dgm:pt>
    <dgm:pt modelId="{F2824B41-14F2-43C8-BCD0-D57EDE7EFEB4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29F96530-2456-4021-A8AC-8C1E655C114A}" type="parTrans" cxnId="{64EFBC3D-228A-43BB-AFFF-A9E229F4B5D8}">
      <dgm:prSet/>
      <dgm:spPr/>
      <dgm:t>
        <a:bodyPr/>
        <a:lstStyle/>
        <a:p>
          <a:endParaRPr lang="ru-RU"/>
        </a:p>
      </dgm:t>
    </dgm:pt>
    <dgm:pt modelId="{3FEF5C0B-DA86-4C89-B113-5A946068A66C}" type="sibTrans" cxnId="{64EFBC3D-228A-43BB-AFFF-A9E229F4B5D8}">
      <dgm:prSet/>
      <dgm:spPr/>
      <dgm:t>
        <a:bodyPr/>
        <a:lstStyle/>
        <a:p>
          <a:endParaRPr lang="ru-RU"/>
        </a:p>
      </dgm:t>
    </dgm:pt>
    <dgm:pt modelId="{8E74254D-9B95-4B26-B5EE-68537187B81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E348820-3014-44B1-ACF0-566329E6F4CD}" type="parTrans" cxnId="{4C92399C-064E-480F-83BD-4B473061B274}">
      <dgm:prSet/>
      <dgm:spPr/>
      <dgm:t>
        <a:bodyPr/>
        <a:lstStyle/>
        <a:p>
          <a:endParaRPr lang="ru-RU"/>
        </a:p>
      </dgm:t>
    </dgm:pt>
    <dgm:pt modelId="{63EC4FAE-6B69-4718-BEDC-99EF21EB71E5}" type="sibTrans" cxnId="{4C92399C-064E-480F-83BD-4B473061B274}">
      <dgm:prSet/>
      <dgm:spPr/>
      <dgm:t>
        <a:bodyPr/>
        <a:lstStyle/>
        <a:p>
          <a:endParaRPr lang="ru-RU"/>
        </a:p>
      </dgm:t>
    </dgm:pt>
    <dgm:pt modelId="{594ABA1D-F07B-4409-986B-4E02A967EBEE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8FD12AB-5853-49FB-B7E3-7CBAC062BF67}" type="parTrans" cxnId="{693F9D49-3690-4245-9C08-8833493D9A0E}">
      <dgm:prSet/>
      <dgm:spPr/>
      <dgm:t>
        <a:bodyPr/>
        <a:lstStyle/>
        <a:p>
          <a:endParaRPr lang="ru-RU"/>
        </a:p>
      </dgm:t>
    </dgm:pt>
    <dgm:pt modelId="{2DE705A6-DC1F-4DC1-9F44-E5072E804F43}" type="sibTrans" cxnId="{693F9D49-3690-4245-9C08-8833493D9A0E}">
      <dgm:prSet/>
      <dgm:spPr/>
      <dgm:t>
        <a:bodyPr/>
        <a:lstStyle/>
        <a:p>
          <a:endParaRPr lang="ru-RU"/>
        </a:p>
      </dgm:t>
    </dgm:pt>
    <dgm:pt modelId="{92F4CD14-7BD8-42D2-8740-209557C9A3E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9DBC4B3-8D3E-4D0F-A60D-654F9B6B4EF4}" type="parTrans" cxnId="{C9C5F2A9-1D40-4815-B52C-6CB8480BA1B3}">
      <dgm:prSet/>
      <dgm:spPr/>
      <dgm:t>
        <a:bodyPr/>
        <a:lstStyle/>
        <a:p>
          <a:endParaRPr lang="ru-RU"/>
        </a:p>
      </dgm:t>
    </dgm:pt>
    <dgm:pt modelId="{A52ABA9A-D040-4DCA-A49F-4F5DFC8161C0}" type="sibTrans" cxnId="{C9C5F2A9-1D40-4815-B52C-6CB8480BA1B3}">
      <dgm:prSet/>
      <dgm:spPr/>
      <dgm:t>
        <a:bodyPr/>
        <a:lstStyle/>
        <a:p>
          <a:endParaRPr lang="ru-RU"/>
        </a:p>
      </dgm:t>
    </dgm:pt>
    <dgm:pt modelId="{FC19BC84-2C53-404A-A94D-5346ED9A8B2A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33A311B2-9903-4561-9904-556FF35EE3D9}" type="parTrans" cxnId="{53AB0309-8C17-43C0-9296-4C40E1636D16}">
      <dgm:prSet/>
      <dgm:spPr/>
      <dgm:t>
        <a:bodyPr/>
        <a:lstStyle/>
        <a:p>
          <a:endParaRPr lang="ru-RU"/>
        </a:p>
      </dgm:t>
    </dgm:pt>
    <dgm:pt modelId="{70154825-0475-4057-9674-3D596F211D92}" type="sibTrans" cxnId="{53AB0309-8C17-43C0-9296-4C40E1636D16}">
      <dgm:prSet/>
      <dgm:spPr/>
      <dgm:t>
        <a:bodyPr/>
        <a:lstStyle/>
        <a:p>
          <a:endParaRPr lang="ru-RU"/>
        </a:p>
      </dgm:t>
    </dgm:pt>
    <dgm:pt modelId="{9925971C-3667-4189-B621-2021C5DD9EC5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ВКС (переговорные комнаты)</a:t>
          </a:r>
        </a:p>
      </dgm:t>
    </dgm:pt>
    <dgm:pt modelId="{84216177-EDAB-49BF-9F4E-9B7FFE185D97}" type="parTrans" cxnId="{838832AC-859E-4E3D-802E-17413D690D56}">
      <dgm:prSet/>
      <dgm:spPr/>
      <dgm:t>
        <a:bodyPr/>
        <a:lstStyle/>
        <a:p>
          <a:endParaRPr lang="ru-RU"/>
        </a:p>
      </dgm:t>
    </dgm:pt>
    <dgm:pt modelId="{9C89831F-40EE-4C89-8402-E3E0E66DCD06}" type="sibTrans" cxnId="{838832AC-859E-4E3D-802E-17413D690D56}">
      <dgm:prSet/>
      <dgm:spPr/>
      <dgm:t>
        <a:bodyPr/>
        <a:lstStyle/>
        <a:p>
          <a:endParaRPr lang="ru-RU"/>
        </a:p>
      </dgm:t>
    </dgm:pt>
    <dgm:pt modelId="{2F2353A8-A337-448D-BBF9-F02ACB561BA9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 / S4B rooms</a:t>
          </a:r>
          <a:endParaRPr lang="ru-RU" sz="1000" dirty="0">
            <a:solidFill>
              <a:schemeClr val="bg1"/>
            </a:solidFill>
          </a:endParaRPr>
        </a:p>
      </dgm:t>
    </dgm:pt>
    <dgm:pt modelId="{6CE709C8-F994-4490-BDB5-68F83A17ED27}" type="parTrans" cxnId="{A51B0E73-E47D-43AD-B742-BE3C5EB28CDC}">
      <dgm:prSet/>
      <dgm:spPr/>
      <dgm:t>
        <a:bodyPr/>
        <a:lstStyle/>
        <a:p>
          <a:endParaRPr lang="ru-RU"/>
        </a:p>
      </dgm:t>
    </dgm:pt>
    <dgm:pt modelId="{4378F325-D7DD-48E3-A521-FA59C8942F71}" type="sibTrans" cxnId="{A51B0E73-E47D-43AD-B742-BE3C5EB28CDC}">
      <dgm:prSet/>
      <dgm:spPr/>
      <dgm:t>
        <a:bodyPr/>
        <a:lstStyle/>
        <a:p>
          <a:endParaRPr lang="ru-RU"/>
        </a:p>
      </dgm:t>
    </dgm:pt>
    <dgm:pt modelId="{F6ED8375-5FA8-4733-B774-47E7CA209DD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071605E-16CB-4C8F-B32D-E21D6F15FA97}" type="parTrans" cxnId="{6C9C2F8F-2BA7-48D0-B611-69D28EE8D281}">
      <dgm:prSet/>
      <dgm:spPr/>
      <dgm:t>
        <a:bodyPr/>
        <a:lstStyle/>
        <a:p>
          <a:endParaRPr lang="ru-RU"/>
        </a:p>
      </dgm:t>
    </dgm:pt>
    <dgm:pt modelId="{AD818BD9-8F7A-453A-96FF-E14626B44DF3}" type="sibTrans" cxnId="{6C9C2F8F-2BA7-48D0-B611-69D28EE8D281}">
      <dgm:prSet/>
      <dgm:spPr/>
      <dgm:t>
        <a:bodyPr/>
        <a:lstStyle/>
        <a:p>
          <a:endParaRPr lang="ru-RU"/>
        </a:p>
      </dgm:t>
    </dgm:pt>
    <dgm:pt modelId="{B60AF2C5-7E04-41A5-BE16-341B90F4E0C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74F9A475-507A-408B-A48C-76E63AACDA20}" type="parTrans" cxnId="{3E258361-C110-4F87-A247-912FC36193EB}">
      <dgm:prSet/>
      <dgm:spPr/>
      <dgm:t>
        <a:bodyPr/>
        <a:lstStyle/>
        <a:p>
          <a:endParaRPr lang="ru-RU"/>
        </a:p>
      </dgm:t>
    </dgm:pt>
    <dgm:pt modelId="{1BEB85C6-A2ED-4E04-9733-EF931FD1C138}" type="sibTrans" cxnId="{3E258361-C110-4F87-A247-912FC36193EB}">
      <dgm:prSet/>
      <dgm:spPr/>
      <dgm:t>
        <a:bodyPr/>
        <a:lstStyle/>
        <a:p>
          <a:endParaRPr lang="ru-RU"/>
        </a:p>
      </dgm:t>
    </dgm:pt>
    <dgm:pt modelId="{7906C817-3AB7-4404-AE94-FD0109DE4265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1322DC2-1C67-40C3-981E-EDCFAFF0F220}" type="parTrans" cxnId="{7FC4809F-BFF8-436B-B27A-8992A66B19C9}">
      <dgm:prSet/>
      <dgm:spPr/>
      <dgm:t>
        <a:bodyPr/>
        <a:lstStyle/>
        <a:p>
          <a:endParaRPr lang="ru-RU"/>
        </a:p>
      </dgm:t>
    </dgm:pt>
    <dgm:pt modelId="{416D15D1-A22F-45D7-933F-9F91FF259AED}" type="sibTrans" cxnId="{7FC4809F-BFF8-436B-B27A-8992A66B19C9}">
      <dgm:prSet/>
      <dgm:spPr/>
      <dgm:t>
        <a:bodyPr/>
        <a:lstStyle/>
        <a:p>
          <a:endParaRPr lang="ru-RU"/>
        </a:p>
      </dgm:t>
    </dgm:pt>
    <dgm:pt modelId="{8E064969-95CC-4A7D-95C3-C9C7789BA639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338AE0C1-A0A1-4580-9467-E3E109DB5484}" type="parTrans" cxnId="{B2BFD33C-56E4-4D66-8D27-0CEE907EFC1C}">
      <dgm:prSet/>
      <dgm:spPr/>
      <dgm:t>
        <a:bodyPr/>
        <a:lstStyle/>
        <a:p>
          <a:endParaRPr lang="ru-RU"/>
        </a:p>
      </dgm:t>
    </dgm:pt>
    <dgm:pt modelId="{F81A6E06-D4D3-42E7-B3D2-4003738228AA}" type="sibTrans" cxnId="{B2BFD33C-56E4-4D66-8D27-0CEE907EFC1C}">
      <dgm:prSet/>
      <dgm:spPr/>
      <dgm:t>
        <a:bodyPr/>
        <a:lstStyle/>
        <a:p>
          <a:endParaRPr lang="ru-RU"/>
        </a:p>
      </dgm:t>
    </dgm:pt>
    <dgm:pt modelId="{43636993-9FC1-4994-A2D9-F1288A673CB9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31DEF2B4-A81F-40D0-AD2A-3CF8DEEAE0B9}" type="parTrans" cxnId="{84DDF874-B7A0-4A59-ACA9-7CDB61AB75E4}">
      <dgm:prSet/>
      <dgm:spPr/>
      <dgm:t>
        <a:bodyPr/>
        <a:lstStyle/>
        <a:p>
          <a:endParaRPr lang="ru-RU"/>
        </a:p>
      </dgm:t>
    </dgm:pt>
    <dgm:pt modelId="{E818B9EF-ADAA-4F7E-8425-7CE5C4AB2759}" type="sibTrans" cxnId="{84DDF874-B7A0-4A59-ACA9-7CDB61AB75E4}">
      <dgm:prSet/>
      <dgm:spPr/>
      <dgm:t>
        <a:bodyPr/>
        <a:lstStyle/>
        <a:p>
          <a:endParaRPr lang="ru-RU"/>
        </a:p>
      </dgm:t>
    </dgm:pt>
    <dgm:pt modelId="{D76464CE-DB03-4D1D-B6D8-39CB94EC6BE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Резервное копирование</a:t>
          </a:r>
        </a:p>
      </dgm:t>
    </dgm:pt>
    <dgm:pt modelId="{213F3893-32FC-4DD1-877F-36469FBC09CD}" type="parTrans" cxnId="{8E69E6A2-7469-4823-8C7F-C02261366665}">
      <dgm:prSet/>
      <dgm:spPr/>
      <dgm:t>
        <a:bodyPr/>
        <a:lstStyle/>
        <a:p>
          <a:endParaRPr lang="ru-RU"/>
        </a:p>
      </dgm:t>
    </dgm:pt>
    <dgm:pt modelId="{1901BB85-5B26-4F3A-B012-59EBF80CB454}" type="sibTrans" cxnId="{8E69E6A2-7469-4823-8C7F-C02261366665}">
      <dgm:prSet/>
      <dgm:spPr/>
      <dgm:t>
        <a:bodyPr/>
        <a:lstStyle/>
        <a:p>
          <a:endParaRPr lang="ru-RU"/>
        </a:p>
      </dgm:t>
    </dgm:pt>
    <dgm:pt modelId="{7AC507E4-2542-4213-9F47-FE2FD5E7BD0F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Acronis</a:t>
          </a:r>
          <a:endParaRPr lang="ru-RU" sz="1000" dirty="0">
            <a:solidFill>
              <a:schemeClr val="bg1"/>
            </a:solidFill>
          </a:endParaRPr>
        </a:p>
      </dgm:t>
    </dgm:pt>
    <dgm:pt modelId="{EF74EEB5-2567-4C99-BB1F-AB35F2E7B98D}" type="parTrans" cxnId="{9AE61044-63B9-48A3-BDF2-1A110DC02207}">
      <dgm:prSet/>
      <dgm:spPr/>
      <dgm:t>
        <a:bodyPr/>
        <a:lstStyle/>
        <a:p>
          <a:endParaRPr lang="ru-RU"/>
        </a:p>
      </dgm:t>
    </dgm:pt>
    <dgm:pt modelId="{D3E2AB80-5B1E-4F76-8B6F-E1B386BEC346}" type="sibTrans" cxnId="{9AE61044-63B9-48A3-BDF2-1A110DC02207}">
      <dgm:prSet/>
      <dgm:spPr/>
      <dgm:t>
        <a:bodyPr/>
        <a:lstStyle/>
        <a:p>
          <a:endParaRPr lang="ru-RU"/>
        </a:p>
      </dgm:t>
    </dgm:pt>
    <dgm:pt modelId="{F3A0877C-AE13-400B-BFB3-447F6167333B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RuBackup</a:t>
          </a:r>
          <a:endParaRPr lang="ru-RU" sz="1000" dirty="0">
            <a:solidFill>
              <a:schemeClr val="bg1"/>
            </a:solidFill>
          </a:endParaRPr>
        </a:p>
      </dgm:t>
    </dgm:pt>
    <dgm:pt modelId="{65AB1E1F-D360-43DF-B8D5-9B62510AE8B7}" type="parTrans" cxnId="{88F01B7B-2B98-4001-BCB2-A57721107118}">
      <dgm:prSet/>
      <dgm:spPr/>
      <dgm:t>
        <a:bodyPr/>
        <a:lstStyle/>
        <a:p>
          <a:endParaRPr lang="ru-RU"/>
        </a:p>
      </dgm:t>
    </dgm:pt>
    <dgm:pt modelId="{61A7C6F6-59D1-4A76-8663-2F8340E86F93}" type="sibTrans" cxnId="{88F01B7B-2B98-4001-BCB2-A57721107118}">
      <dgm:prSet/>
      <dgm:spPr/>
      <dgm:t>
        <a:bodyPr/>
        <a:lstStyle/>
        <a:p>
          <a:endParaRPr lang="ru-RU"/>
        </a:p>
      </dgm:t>
    </dgm:pt>
    <dgm:pt modelId="{94CC5A65-009C-40DB-9398-F34648F99B8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DC024B0-7D48-4816-A845-2E934D8A86DC}" type="parTrans" cxnId="{92041A4C-1758-48E2-97D4-F484A8A63E8E}">
      <dgm:prSet/>
      <dgm:spPr/>
      <dgm:t>
        <a:bodyPr/>
        <a:lstStyle/>
        <a:p>
          <a:endParaRPr lang="ru-RU"/>
        </a:p>
      </dgm:t>
    </dgm:pt>
    <dgm:pt modelId="{CC9F62F2-AF1A-4F29-88E0-B291C0EB5B1C}" type="sibTrans" cxnId="{92041A4C-1758-48E2-97D4-F484A8A63E8E}">
      <dgm:prSet/>
      <dgm:spPr/>
      <dgm:t>
        <a:bodyPr/>
        <a:lstStyle/>
        <a:p>
          <a:endParaRPr lang="ru-RU"/>
        </a:p>
      </dgm:t>
    </dgm:pt>
    <dgm:pt modelId="{2882A684-0624-44D0-8ABC-49B55BD1886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43E0FD09-6637-4142-B45A-64DE92CD5A5B}" type="parTrans" cxnId="{9FFB4A27-970D-4C55-94D6-6CC7A0A02C3E}">
      <dgm:prSet/>
      <dgm:spPr/>
      <dgm:t>
        <a:bodyPr/>
        <a:lstStyle/>
        <a:p>
          <a:endParaRPr lang="ru-RU"/>
        </a:p>
      </dgm:t>
    </dgm:pt>
    <dgm:pt modelId="{C63A73F9-25F7-4B27-AEAE-846E84F1B952}" type="sibTrans" cxnId="{9FFB4A27-970D-4C55-94D6-6CC7A0A02C3E}">
      <dgm:prSet/>
      <dgm:spPr/>
      <dgm:t>
        <a:bodyPr/>
        <a:lstStyle/>
        <a:p>
          <a:endParaRPr lang="ru-RU"/>
        </a:p>
      </dgm:t>
    </dgm:pt>
    <dgm:pt modelId="{49FF46FA-6CA3-46D1-A811-A47664215BC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EE04B01-74BC-494C-8BF7-EFA48EE60480}" type="parTrans" cxnId="{707538F0-C184-458C-9F42-35FB726DC06D}">
      <dgm:prSet/>
      <dgm:spPr/>
      <dgm:t>
        <a:bodyPr/>
        <a:lstStyle/>
        <a:p>
          <a:endParaRPr lang="ru-RU"/>
        </a:p>
      </dgm:t>
    </dgm:pt>
    <dgm:pt modelId="{85968657-DCCC-4C77-B71E-B897AE429284}" type="sibTrans" cxnId="{707538F0-C184-458C-9F42-35FB726DC06D}">
      <dgm:prSet/>
      <dgm:spPr/>
      <dgm:t>
        <a:bodyPr/>
        <a:lstStyle/>
        <a:p>
          <a:endParaRPr lang="ru-RU"/>
        </a:p>
      </dgm:t>
    </dgm:pt>
    <dgm:pt modelId="{45A9E051-0C95-4B45-B109-B6E131E6FE9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74827A8A-017C-480E-9F80-D503113E3671}" type="parTrans" cxnId="{08A2AB59-872D-41D5-9FD4-FB350D4378AA}">
      <dgm:prSet/>
      <dgm:spPr/>
      <dgm:t>
        <a:bodyPr/>
        <a:lstStyle/>
        <a:p>
          <a:endParaRPr lang="ru-RU"/>
        </a:p>
      </dgm:t>
    </dgm:pt>
    <dgm:pt modelId="{AE131133-DDC7-4F56-B368-93030AE35ADA}" type="sibTrans" cxnId="{08A2AB59-872D-41D5-9FD4-FB350D4378AA}">
      <dgm:prSet/>
      <dgm:spPr/>
      <dgm:t>
        <a:bodyPr/>
        <a:lstStyle/>
        <a:p>
          <a:endParaRPr lang="ru-RU"/>
        </a:p>
      </dgm:t>
    </dgm:pt>
    <dgm:pt modelId="{2C67A84B-1DA8-404D-A584-017D671A3287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мобильными устройствами и приложениями</a:t>
          </a:r>
        </a:p>
      </dgm:t>
    </dgm:pt>
    <dgm:pt modelId="{19A9B967-C055-4197-9095-45B9E5ACAAF8}" type="parTrans" cxnId="{123D7CCE-4326-4267-B117-570C2A943375}">
      <dgm:prSet/>
      <dgm:spPr/>
      <dgm:t>
        <a:bodyPr/>
        <a:lstStyle/>
        <a:p>
          <a:endParaRPr lang="ru-RU"/>
        </a:p>
      </dgm:t>
    </dgm:pt>
    <dgm:pt modelId="{F58FC505-0D1B-4AF7-9EC8-89E56A40255A}" type="sibTrans" cxnId="{123D7CCE-4326-4267-B117-570C2A943375}">
      <dgm:prSet/>
      <dgm:spPr/>
      <dgm:t>
        <a:bodyPr/>
        <a:lstStyle/>
        <a:p>
          <a:endParaRPr lang="ru-RU"/>
        </a:p>
      </dgm:t>
    </dgm:pt>
    <dgm:pt modelId="{15A7A580-2129-4117-BE70-7A6B6F86F052}">
      <dgm:prSet custT="1"/>
      <dgm:spPr>
        <a:solidFill>
          <a:srgbClr val="A14779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Intune</a:t>
          </a:r>
          <a:endParaRPr lang="ru-RU" sz="1000" dirty="0">
            <a:solidFill>
              <a:schemeClr val="bg1"/>
            </a:solidFill>
          </a:endParaRPr>
        </a:p>
      </dgm:t>
    </dgm:pt>
    <dgm:pt modelId="{D1155D53-45C0-4288-A56F-21D61285327A}" type="parTrans" cxnId="{1BC382C0-1973-40D7-B3B9-5C601D7DEFFA}">
      <dgm:prSet/>
      <dgm:spPr/>
      <dgm:t>
        <a:bodyPr/>
        <a:lstStyle/>
        <a:p>
          <a:endParaRPr lang="ru-RU"/>
        </a:p>
      </dgm:t>
    </dgm:pt>
    <dgm:pt modelId="{E8DA2E32-5F7D-4753-B939-EAEEC6112813}" type="sibTrans" cxnId="{1BC382C0-1973-40D7-B3B9-5C601D7DEFFA}">
      <dgm:prSet/>
      <dgm:spPr/>
      <dgm:t>
        <a:bodyPr/>
        <a:lstStyle/>
        <a:p>
          <a:endParaRPr lang="ru-RU"/>
        </a:p>
      </dgm:t>
    </dgm:pt>
    <dgm:pt modelId="{C893CE47-EEAF-41F8-9968-CBE62A9D8136}">
      <dgm:prSet custT="1"/>
      <dgm:spPr>
        <a:solidFill>
          <a:srgbClr val="925A94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WorksPad</a:t>
          </a:r>
          <a:endParaRPr lang="ru-RU" sz="1000" dirty="0">
            <a:solidFill>
              <a:schemeClr val="bg1"/>
            </a:solidFill>
          </a:endParaRPr>
        </a:p>
      </dgm:t>
    </dgm:pt>
    <dgm:pt modelId="{3196B724-546E-49F1-AEF7-DEC300CEAB3B}" type="parTrans" cxnId="{8D468358-0F9A-4DA4-B00D-EB2524EB2CC1}">
      <dgm:prSet/>
      <dgm:spPr/>
      <dgm:t>
        <a:bodyPr/>
        <a:lstStyle/>
        <a:p>
          <a:endParaRPr lang="ru-RU"/>
        </a:p>
      </dgm:t>
    </dgm:pt>
    <dgm:pt modelId="{DC8648FD-7873-4BE9-8310-AD1C7DBD8C1D}" type="sibTrans" cxnId="{8D468358-0F9A-4DA4-B00D-EB2524EB2CC1}">
      <dgm:prSet/>
      <dgm:spPr/>
      <dgm:t>
        <a:bodyPr/>
        <a:lstStyle/>
        <a:p>
          <a:endParaRPr lang="ru-RU"/>
        </a:p>
      </dgm:t>
    </dgm:pt>
    <dgm:pt modelId="{02310D2D-C8BE-4749-85C4-06C3955CB95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28AE8A4-6ED8-4C1E-BFD2-ED32CA87ADAF}" type="parTrans" cxnId="{A31D23D2-02F5-4558-B697-631EA0C94F66}">
      <dgm:prSet/>
      <dgm:spPr/>
      <dgm:t>
        <a:bodyPr/>
        <a:lstStyle/>
        <a:p>
          <a:endParaRPr lang="ru-RU"/>
        </a:p>
      </dgm:t>
    </dgm:pt>
    <dgm:pt modelId="{A93D971B-E855-4344-8A73-DCEB32899849}" type="sibTrans" cxnId="{A31D23D2-02F5-4558-B697-631EA0C94F66}">
      <dgm:prSet/>
      <dgm:spPr/>
      <dgm:t>
        <a:bodyPr/>
        <a:lstStyle/>
        <a:p>
          <a:endParaRPr lang="ru-RU"/>
        </a:p>
      </dgm:t>
    </dgm:pt>
    <dgm:pt modelId="{C2DE53EC-3607-4701-A2DB-C5A13C98C122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41FBABA-65E6-4495-9315-5012E497BF29}" type="parTrans" cxnId="{491DC26E-D5FB-40D1-8352-7A1916E87FC2}">
      <dgm:prSet/>
      <dgm:spPr/>
      <dgm:t>
        <a:bodyPr/>
        <a:lstStyle/>
        <a:p>
          <a:endParaRPr lang="ru-RU"/>
        </a:p>
      </dgm:t>
    </dgm:pt>
    <dgm:pt modelId="{108DF8C3-F115-4288-9069-DDE68DA55C98}" type="sibTrans" cxnId="{491DC26E-D5FB-40D1-8352-7A1916E87FC2}">
      <dgm:prSet/>
      <dgm:spPr/>
      <dgm:t>
        <a:bodyPr/>
        <a:lstStyle/>
        <a:p>
          <a:endParaRPr lang="ru-RU"/>
        </a:p>
      </dgm:t>
    </dgm:pt>
    <dgm:pt modelId="{132426B9-1589-4E8F-A314-0FA664602DF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4855D36-3F4E-43DE-BB0F-AA145908FCF5}" type="parTrans" cxnId="{FAE15B61-7760-4EF4-920A-20B3436CEFC8}">
      <dgm:prSet/>
      <dgm:spPr/>
      <dgm:t>
        <a:bodyPr/>
        <a:lstStyle/>
        <a:p>
          <a:endParaRPr lang="ru-RU"/>
        </a:p>
      </dgm:t>
    </dgm:pt>
    <dgm:pt modelId="{A3EB1F84-C89E-4EE7-AF79-F156490002E8}" type="sibTrans" cxnId="{FAE15B61-7760-4EF4-920A-20B3436CEFC8}">
      <dgm:prSet/>
      <dgm:spPr/>
      <dgm:t>
        <a:bodyPr/>
        <a:lstStyle/>
        <a:p>
          <a:endParaRPr lang="ru-RU"/>
        </a:p>
      </dgm:t>
    </dgm:pt>
    <dgm:pt modelId="{8347816F-1919-4E81-BB1D-8E9AF94EDED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1C9A95F9-5BBB-4785-943E-8567F932ADC0}" type="parTrans" cxnId="{DB57D913-CF73-43CC-82B5-FBDE1EE3C87F}">
      <dgm:prSet/>
      <dgm:spPr/>
      <dgm:t>
        <a:bodyPr/>
        <a:lstStyle/>
        <a:p>
          <a:endParaRPr lang="ru-RU"/>
        </a:p>
      </dgm:t>
    </dgm:pt>
    <dgm:pt modelId="{73D3B419-DF47-4A78-AAC1-A97B5FF5DDA1}" type="sibTrans" cxnId="{DB57D913-CF73-43CC-82B5-FBDE1EE3C87F}">
      <dgm:prSet/>
      <dgm:spPr/>
      <dgm:t>
        <a:bodyPr/>
        <a:lstStyle/>
        <a:p>
          <a:endParaRPr lang="ru-RU"/>
        </a:p>
      </dgm:t>
    </dgm:pt>
    <dgm:pt modelId="{64660BF9-334F-46BF-BFF3-984CB720CC95}">
      <dgm:prSet custT="1"/>
      <dgm:spPr>
        <a:noFill/>
      </dgm:spPr>
      <dgm:t>
        <a:bodyPr/>
        <a:lstStyle/>
        <a:p>
          <a:r>
            <a:rPr lang="ru-RU" sz="1400" b="1" dirty="0">
              <a:solidFill>
                <a:srgbClr val="A83661"/>
              </a:solidFill>
            </a:rPr>
            <a:t>КАТЕГОРИЯ</a:t>
          </a:r>
        </a:p>
      </dgm:t>
    </dgm:pt>
    <dgm:pt modelId="{B715D7B6-924B-48A9-BAD7-04E431E62E4C}" type="parTrans" cxnId="{99846E6F-AEEF-450C-92F9-F6378EEF4325}">
      <dgm:prSet/>
      <dgm:spPr/>
      <dgm:t>
        <a:bodyPr/>
        <a:lstStyle/>
        <a:p>
          <a:endParaRPr lang="ru-RU"/>
        </a:p>
      </dgm:t>
    </dgm:pt>
    <dgm:pt modelId="{5C14F3E3-D35A-441A-992F-A4F9C494475F}" type="sibTrans" cxnId="{99846E6F-AEEF-450C-92F9-F6378EEF4325}">
      <dgm:prSet/>
      <dgm:spPr/>
      <dgm:t>
        <a:bodyPr/>
        <a:lstStyle/>
        <a:p>
          <a:endParaRPr lang="ru-RU"/>
        </a:p>
      </dgm:t>
    </dgm:pt>
    <dgm:pt modelId="{BA1D552F-7449-46B0-98A9-F283AB000DB4}">
      <dgm:prSet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solidFill>
                <a:srgbClr val="A14779"/>
              </a:solidFill>
            </a:rPr>
            <a:t>MICROSOFT</a:t>
          </a:r>
          <a:r>
            <a:rPr lang="ru-RU" sz="1400" b="1" dirty="0">
              <a:solidFill>
                <a:srgbClr val="A14779"/>
              </a:solidFill>
            </a:rPr>
            <a:t>+</a:t>
          </a:r>
        </a:p>
      </dgm:t>
    </dgm:pt>
    <dgm:pt modelId="{5C9E69EA-5016-410A-BF98-1CA89DCB0C0D}" type="parTrans" cxnId="{B01E6CFF-566A-49ED-A127-29C8EBB81F7A}">
      <dgm:prSet/>
      <dgm:spPr/>
      <dgm:t>
        <a:bodyPr/>
        <a:lstStyle/>
        <a:p>
          <a:endParaRPr lang="ru-RU"/>
        </a:p>
      </dgm:t>
    </dgm:pt>
    <dgm:pt modelId="{CEA8D6F4-1DE2-42DA-AB13-AFE9B80B2D36}" type="sibTrans" cxnId="{B01E6CFF-566A-49ED-A127-29C8EBB81F7A}">
      <dgm:prSet/>
      <dgm:spPr/>
      <dgm:t>
        <a:bodyPr/>
        <a:lstStyle/>
        <a:p>
          <a:endParaRPr lang="ru-RU"/>
        </a:p>
      </dgm:t>
    </dgm:pt>
    <dgm:pt modelId="{24DFEB91-D26D-4F8F-8E2A-BAA0BA981A30}">
      <dgm:prSet custT="1"/>
      <dgm:spPr>
        <a:noFill/>
        <a:ln>
          <a:noFill/>
        </a:ln>
      </dgm:spPr>
      <dgm:t>
        <a:bodyPr/>
        <a:lstStyle/>
        <a:p>
          <a:r>
            <a:rPr lang="ru-RU" sz="1400" b="1" dirty="0">
              <a:solidFill>
                <a:srgbClr val="925A94"/>
              </a:solidFill>
            </a:rPr>
            <a:t>ГК АСТРА</a:t>
          </a:r>
        </a:p>
      </dgm:t>
    </dgm:pt>
    <dgm:pt modelId="{81B0C9A5-FD9E-4978-B9CA-CB0CBB9E23E6}" type="parTrans" cxnId="{159A2321-2372-4D5C-807B-7E6C634DD23E}">
      <dgm:prSet/>
      <dgm:spPr/>
      <dgm:t>
        <a:bodyPr/>
        <a:lstStyle/>
        <a:p>
          <a:endParaRPr lang="ru-RU"/>
        </a:p>
      </dgm:t>
    </dgm:pt>
    <dgm:pt modelId="{5F6C8EBE-F54A-4D9C-8069-B9F755086E01}" type="sibTrans" cxnId="{159A2321-2372-4D5C-807B-7E6C634DD23E}">
      <dgm:prSet/>
      <dgm:spPr/>
      <dgm:t>
        <a:bodyPr/>
        <a:lstStyle/>
        <a:p>
          <a:endParaRPr lang="ru-RU"/>
        </a:p>
      </dgm:t>
    </dgm:pt>
    <dgm:pt modelId="{4DC6A774-C3B8-4D55-AA5E-82E699D132FF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400" b="1" kern="1200" dirty="0">
              <a:solidFill>
                <a:srgbClr val="8167A5"/>
              </a:solidFill>
            </a:rPr>
            <a:t>РЕД </a:t>
          </a:r>
          <a:r>
            <a:rPr lang="ru-RU" sz="1400" b="1" kern="1200" dirty="0">
              <a:solidFill>
                <a:srgbClr val="8167A5"/>
              </a:solidFill>
              <a:latin typeface="Segoe UI"/>
              <a:ea typeface="+mn-ea"/>
              <a:cs typeface="+mn-cs"/>
            </a:rPr>
            <a:t>СОФТ</a:t>
          </a:r>
        </a:p>
      </dgm:t>
    </dgm:pt>
    <dgm:pt modelId="{38FD1B5A-65D0-4974-AC7B-DBE7EFD41A6D}" type="parTrans" cxnId="{113AD8AA-470D-4824-9F0E-0C1FFBD1042C}">
      <dgm:prSet/>
      <dgm:spPr/>
      <dgm:t>
        <a:bodyPr/>
        <a:lstStyle/>
        <a:p>
          <a:endParaRPr lang="ru-RU"/>
        </a:p>
      </dgm:t>
    </dgm:pt>
    <dgm:pt modelId="{E066F81A-CD65-4946-9400-2B9DB7C95390}" type="sibTrans" cxnId="{113AD8AA-470D-4824-9F0E-0C1FFBD1042C}">
      <dgm:prSet/>
      <dgm:spPr/>
      <dgm:t>
        <a:bodyPr/>
        <a:lstStyle/>
        <a:p>
          <a:endParaRPr lang="ru-RU"/>
        </a:p>
      </dgm:t>
    </dgm:pt>
    <dgm:pt modelId="{2D510503-264E-48C0-871B-E10ADF0AF214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400" b="1" dirty="0">
              <a:solidFill>
                <a:srgbClr val="6E70B1"/>
              </a:solidFill>
            </a:rPr>
            <a:t>БАЗАЛЬТ</a:t>
          </a:r>
        </a:p>
      </dgm:t>
    </dgm:pt>
    <dgm:pt modelId="{6188671B-051B-4AEE-8FB3-F06179C2AC3E}" type="parTrans" cxnId="{4898530D-81CF-46B1-9CA9-5D878B62F524}">
      <dgm:prSet/>
      <dgm:spPr/>
      <dgm:t>
        <a:bodyPr/>
        <a:lstStyle/>
        <a:p>
          <a:endParaRPr lang="ru-RU"/>
        </a:p>
      </dgm:t>
    </dgm:pt>
    <dgm:pt modelId="{950B9E35-C7A0-4941-B661-B269337813CC}" type="sibTrans" cxnId="{4898530D-81CF-46B1-9CA9-5D878B62F524}">
      <dgm:prSet/>
      <dgm:spPr/>
      <dgm:t>
        <a:bodyPr/>
        <a:lstStyle/>
        <a:p>
          <a:endParaRPr lang="ru-RU"/>
        </a:p>
      </dgm:t>
    </dgm:pt>
    <dgm:pt modelId="{571863CB-2687-4909-A612-FD8742B4C0C0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3F7BC3"/>
              </a:solidFill>
              <a:latin typeface="Segoe UI"/>
              <a:ea typeface="+mn-ea"/>
              <a:cs typeface="+mn-cs"/>
            </a:rPr>
            <a:t>РОСА</a:t>
          </a:r>
        </a:p>
      </dgm:t>
    </dgm:pt>
    <dgm:pt modelId="{66D566A1-827F-4150-A361-C6ED9558F23F}" type="parTrans" cxnId="{0699013A-3865-41CE-B174-437CC70A0606}">
      <dgm:prSet/>
      <dgm:spPr/>
      <dgm:t>
        <a:bodyPr/>
        <a:lstStyle/>
        <a:p>
          <a:endParaRPr lang="ru-RU"/>
        </a:p>
      </dgm:t>
    </dgm:pt>
    <dgm:pt modelId="{53EEC54F-6372-4B19-A3C5-54DF1DBA1DC0}" type="sibTrans" cxnId="{0699013A-3865-41CE-B174-437CC70A0606}">
      <dgm:prSet/>
      <dgm:spPr/>
      <dgm:t>
        <a:bodyPr/>
        <a:lstStyle/>
        <a:p>
          <a:endParaRPr lang="ru-RU"/>
        </a:p>
      </dgm:t>
    </dgm:pt>
    <dgm:pt modelId="{7A81D584-DC3F-4316-9F14-79C2CF846FFB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408BC9"/>
              </a:solidFill>
              <a:latin typeface="Segoe UI"/>
              <a:ea typeface="+mn-ea"/>
              <a:cs typeface="+mn-cs"/>
            </a:rPr>
            <a:t>АЛМИ</a:t>
          </a:r>
        </a:p>
      </dgm:t>
    </dgm:pt>
    <dgm:pt modelId="{66CFD2F0-EEEC-485A-B254-6F546C89D674}" type="parTrans" cxnId="{F3AC4984-952A-4D9B-A8F8-3F7CC7955D71}">
      <dgm:prSet/>
      <dgm:spPr/>
      <dgm:t>
        <a:bodyPr/>
        <a:lstStyle/>
        <a:p>
          <a:endParaRPr lang="ru-RU"/>
        </a:p>
      </dgm:t>
    </dgm:pt>
    <dgm:pt modelId="{7D9E8CD8-58E3-43CB-B327-072B456AFD53}" type="sibTrans" cxnId="{F3AC4984-952A-4D9B-A8F8-3F7CC7955D71}">
      <dgm:prSet/>
      <dgm:spPr/>
      <dgm:t>
        <a:bodyPr/>
        <a:lstStyle/>
        <a:p>
          <a:endParaRPr lang="ru-RU"/>
        </a:p>
      </dgm:t>
    </dgm:pt>
    <dgm:pt modelId="{7619B518-15DA-4D61-BCA5-BCB8251B496A}" type="pres">
      <dgm:prSet presAssocID="{D56F8EDF-7007-437E-8E8E-04652CFF51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6444EF8-2258-4857-A805-C7E7D96219EC}" type="pres">
      <dgm:prSet presAssocID="{64660BF9-334F-46BF-BFF3-984CB720CC95}" presName="horFlow" presStyleCnt="0"/>
      <dgm:spPr/>
    </dgm:pt>
    <dgm:pt modelId="{0299A032-5BE4-42D2-B17B-FDB43E89F47E}" type="pres">
      <dgm:prSet presAssocID="{64660BF9-334F-46BF-BFF3-984CB720CC95}" presName="bigChev" presStyleLbl="node1" presStyleIdx="0" presStyleCnt="19" custScaleX="629228"/>
      <dgm:spPr/>
    </dgm:pt>
    <dgm:pt modelId="{DC7662DE-B7A3-48CB-810A-8E6CD8270BD0}" type="pres">
      <dgm:prSet presAssocID="{5C9E69EA-5016-410A-BF98-1CA89DCB0C0D}" presName="parTrans" presStyleCnt="0"/>
      <dgm:spPr/>
    </dgm:pt>
    <dgm:pt modelId="{56B79893-4574-42E3-BFBB-5C6D66D7BD2C}" type="pres">
      <dgm:prSet presAssocID="{BA1D552F-7449-46B0-98A9-F283AB000DB4}" presName="node" presStyleLbl="alignAccFollowNode1" presStyleIdx="0" presStyleCnt="114" custScaleX="296675">
        <dgm:presLayoutVars>
          <dgm:bulletEnabled val="1"/>
        </dgm:presLayoutVars>
      </dgm:prSet>
      <dgm:spPr/>
    </dgm:pt>
    <dgm:pt modelId="{F86ED009-FFC2-44D1-9FA6-49B775A3D239}" type="pres">
      <dgm:prSet presAssocID="{CEA8D6F4-1DE2-42DA-AB13-AFE9B80B2D36}" presName="sibTrans" presStyleCnt="0"/>
      <dgm:spPr/>
    </dgm:pt>
    <dgm:pt modelId="{D3A44CA1-0B27-4601-BC0C-83AC019C829E}" type="pres">
      <dgm:prSet presAssocID="{24DFEB91-D26D-4F8F-8E2A-BAA0BA981A30}" presName="node" presStyleLbl="alignAccFollowNode1" presStyleIdx="1" presStyleCnt="114" custScaleX="296675">
        <dgm:presLayoutVars>
          <dgm:bulletEnabled val="1"/>
        </dgm:presLayoutVars>
      </dgm:prSet>
      <dgm:spPr/>
    </dgm:pt>
    <dgm:pt modelId="{FA41CFA5-EBE3-43EA-A307-59891DECB6CD}" type="pres">
      <dgm:prSet presAssocID="{5F6C8EBE-F54A-4D9C-8069-B9F755086E01}" presName="sibTrans" presStyleCnt="0"/>
      <dgm:spPr/>
    </dgm:pt>
    <dgm:pt modelId="{3082A2DB-57A3-4F8A-937A-FE5545093A3B}" type="pres">
      <dgm:prSet presAssocID="{4DC6A774-C3B8-4D55-AA5E-82E699D132FF}" presName="node" presStyleLbl="alignAccFollowNode1" presStyleIdx="2" presStyleCnt="114" custScaleX="296675">
        <dgm:presLayoutVars>
          <dgm:bulletEnabled val="1"/>
        </dgm:presLayoutVars>
      </dgm:prSet>
      <dgm:spPr>
        <a:xfrm>
          <a:off x="5780352" y="20771"/>
          <a:ext cx="493862" cy="197544"/>
        </a:xfrm>
        <a:prstGeom prst="chevron">
          <a:avLst/>
        </a:prstGeom>
      </dgm:spPr>
    </dgm:pt>
    <dgm:pt modelId="{638989DE-EABE-4BFA-89BE-4B70F9BF813F}" type="pres">
      <dgm:prSet presAssocID="{E066F81A-CD65-4946-9400-2B9DB7C95390}" presName="sibTrans" presStyleCnt="0"/>
      <dgm:spPr/>
    </dgm:pt>
    <dgm:pt modelId="{6BEBB1F7-FA8F-490B-B0D6-10CA108F5185}" type="pres">
      <dgm:prSet presAssocID="{2D510503-264E-48C0-871B-E10ADF0AF214}" presName="node" presStyleLbl="alignAccFollowNode1" presStyleIdx="3" presStyleCnt="114" custScaleX="296675">
        <dgm:presLayoutVars>
          <dgm:bulletEnabled val="1"/>
        </dgm:presLayoutVars>
      </dgm:prSet>
      <dgm:spPr>
        <a:xfrm>
          <a:off x="6205074" y="20771"/>
          <a:ext cx="493862" cy="197544"/>
        </a:xfrm>
        <a:prstGeom prst="chevron">
          <a:avLst/>
        </a:prstGeom>
      </dgm:spPr>
    </dgm:pt>
    <dgm:pt modelId="{ED513D49-D493-4687-B44B-3839D055C228}" type="pres">
      <dgm:prSet presAssocID="{950B9E35-C7A0-4941-B661-B269337813CC}" presName="sibTrans" presStyleCnt="0"/>
      <dgm:spPr/>
    </dgm:pt>
    <dgm:pt modelId="{AFA2D086-FB35-439D-BBB6-94057E412DF7}" type="pres">
      <dgm:prSet presAssocID="{571863CB-2687-4909-A612-FD8742B4C0C0}" presName="node" presStyleLbl="alignAccFollowNode1" presStyleIdx="4" presStyleCnt="114" custScaleX="296675">
        <dgm:presLayoutVars>
          <dgm:bulletEnabled val="1"/>
        </dgm:presLayoutVars>
      </dgm:prSet>
      <dgm:spPr>
        <a:xfrm>
          <a:off x="9132473" y="55063"/>
          <a:ext cx="1445391" cy="194878"/>
        </a:xfrm>
        <a:prstGeom prst="chevron">
          <a:avLst/>
        </a:prstGeom>
      </dgm:spPr>
    </dgm:pt>
    <dgm:pt modelId="{4E81F320-2C77-40C7-B8AF-7CEC445661B8}" type="pres">
      <dgm:prSet presAssocID="{53EEC54F-6372-4B19-A3C5-54DF1DBA1DC0}" presName="sibTrans" presStyleCnt="0"/>
      <dgm:spPr/>
    </dgm:pt>
    <dgm:pt modelId="{F735EEF7-1A6C-4154-BEFE-1B2ACF598AF3}" type="pres">
      <dgm:prSet presAssocID="{7A81D584-DC3F-4316-9F14-79C2CF846FFB}" presName="node" presStyleLbl="alignAccFollowNode1" presStyleIdx="5" presStyleCnt="114" custScaleX="296675">
        <dgm:presLayoutVars>
          <dgm:bulletEnabled val="1"/>
        </dgm:presLayoutVars>
      </dgm:prSet>
      <dgm:spPr>
        <a:xfrm>
          <a:off x="10509657" y="55063"/>
          <a:ext cx="1445391" cy="194878"/>
        </a:xfrm>
        <a:prstGeom prst="chevron">
          <a:avLst/>
        </a:prstGeom>
      </dgm:spPr>
    </dgm:pt>
    <dgm:pt modelId="{5CDF56B3-2558-436D-839F-807BFE8B8CC0}" type="pres">
      <dgm:prSet presAssocID="{64660BF9-334F-46BF-BFF3-984CB720CC95}" presName="vSp" presStyleCnt="0"/>
      <dgm:spPr/>
    </dgm:pt>
    <dgm:pt modelId="{B16ED7FC-6F89-456B-88B5-A4D7CBE31513}" type="pres">
      <dgm:prSet presAssocID="{00063F33-F4D7-4E1F-9AF1-52A18A39501D}" presName="horFlow" presStyleCnt="0"/>
      <dgm:spPr/>
    </dgm:pt>
    <dgm:pt modelId="{E48B70F1-05AC-441E-BC99-CD342E62C885}" type="pres">
      <dgm:prSet presAssocID="{00063F33-F4D7-4E1F-9AF1-52A18A39501D}" presName="bigChev" presStyleLbl="node1" presStyleIdx="1" presStyleCnt="19" custScaleX="629228"/>
      <dgm:spPr/>
    </dgm:pt>
    <dgm:pt modelId="{6F8DA1C1-FD44-4D9A-85CF-A4E7231A6916}" type="pres">
      <dgm:prSet presAssocID="{6A0DFD64-6AC3-4AC5-B4F7-1EAE3A1F72CC}" presName="parTrans" presStyleCnt="0"/>
      <dgm:spPr/>
    </dgm:pt>
    <dgm:pt modelId="{113A91F7-104A-43CE-96D0-6DDD34FECBB8}" type="pres">
      <dgm:prSet presAssocID="{04BAD2AA-EFC9-4A9C-A04D-9B6B1D606C88}" presName="node" presStyleLbl="alignAccFollowNode1" presStyleIdx="6" presStyleCnt="114" custScaleX="296675">
        <dgm:presLayoutVars>
          <dgm:bulletEnabled val="1"/>
        </dgm:presLayoutVars>
      </dgm:prSet>
      <dgm:spPr/>
    </dgm:pt>
    <dgm:pt modelId="{A6BA2AB2-0D65-437A-9F83-C99DB13948D0}" type="pres">
      <dgm:prSet presAssocID="{1529200D-5A2C-4383-9891-174BAC365E7F}" presName="sibTrans" presStyleCnt="0"/>
      <dgm:spPr/>
    </dgm:pt>
    <dgm:pt modelId="{741DF5DA-4E94-4FB3-B289-9DB437800867}" type="pres">
      <dgm:prSet presAssocID="{521ABF9F-34AF-41F2-987B-C9F36E372F12}" presName="node" presStyleLbl="alignAccFollowNode1" presStyleIdx="7" presStyleCnt="114" custScaleX="296675">
        <dgm:presLayoutVars>
          <dgm:bulletEnabled val="1"/>
        </dgm:presLayoutVars>
      </dgm:prSet>
      <dgm:spPr/>
    </dgm:pt>
    <dgm:pt modelId="{3F25DB7B-970C-4523-8774-77E9E8A525D6}" type="pres">
      <dgm:prSet presAssocID="{85885B5C-73E1-409B-8276-59C270053036}" presName="sibTrans" presStyleCnt="0"/>
      <dgm:spPr/>
    </dgm:pt>
    <dgm:pt modelId="{9291B40F-A92B-4C48-9603-EC051574A270}" type="pres">
      <dgm:prSet presAssocID="{53E1DFDF-E9D8-43D0-8B3C-30EEE207798B}" presName="node" presStyleLbl="alignAccFollowNode1" presStyleIdx="8" presStyleCnt="114" custScaleX="296675">
        <dgm:presLayoutVars>
          <dgm:bulletEnabled val="1"/>
        </dgm:presLayoutVars>
      </dgm:prSet>
      <dgm:spPr/>
    </dgm:pt>
    <dgm:pt modelId="{21FEB8C1-7DFF-49CB-ACA0-353E994F7EB9}" type="pres">
      <dgm:prSet presAssocID="{AB7D3F4C-57AB-4558-B0C5-AFA6A82D7F7A}" presName="sibTrans" presStyleCnt="0"/>
      <dgm:spPr/>
    </dgm:pt>
    <dgm:pt modelId="{FB8B269B-53BA-45F6-8109-F0FD8F277792}" type="pres">
      <dgm:prSet presAssocID="{D2F5FEE0-739B-40B7-9D14-AF8E43D1F550}" presName="node" presStyleLbl="alignAccFollowNode1" presStyleIdx="9" presStyleCnt="114" custScaleX="296675">
        <dgm:presLayoutVars>
          <dgm:bulletEnabled val="1"/>
        </dgm:presLayoutVars>
      </dgm:prSet>
      <dgm:spPr/>
    </dgm:pt>
    <dgm:pt modelId="{427D2FEE-543F-45D8-823E-C3B10567ACA1}" type="pres">
      <dgm:prSet presAssocID="{3436E9C7-7DD0-4416-8B1E-8FC92743F5D8}" presName="sibTrans" presStyleCnt="0"/>
      <dgm:spPr/>
    </dgm:pt>
    <dgm:pt modelId="{F8B294C0-F90D-423B-B373-8CDD66D9A9D3}" type="pres">
      <dgm:prSet presAssocID="{57673942-87C9-4C59-BDFF-2B09886DF6BE}" presName="node" presStyleLbl="alignAccFollowNode1" presStyleIdx="10" presStyleCnt="114" custScaleX="296675">
        <dgm:presLayoutVars>
          <dgm:bulletEnabled val="1"/>
        </dgm:presLayoutVars>
      </dgm:prSet>
      <dgm:spPr>
        <a:xfrm>
          <a:off x="9132473" y="322728"/>
          <a:ext cx="1445391" cy="194878"/>
        </a:xfrm>
        <a:prstGeom prst="chevron">
          <a:avLst/>
        </a:prstGeom>
      </dgm:spPr>
    </dgm:pt>
    <dgm:pt modelId="{7CF944C1-7248-493F-A6D4-29777CCA6B23}" type="pres">
      <dgm:prSet presAssocID="{A89D33CE-AD9D-442E-B6BC-5BF5425821BE}" presName="sibTrans" presStyleCnt="0"/>
      <dgm:spPr/>
    </dgm:pt>
    <dgm:pt modelId="{7E7DE0AC-42BE-497F-A4CC-EE0D3D6B5597}" type="pres">
      <dgm:prSet presAssocID="{CB3736AE-8EFE-46F7-B575-484C207640D7}" presName="node" presStyleLbl="alignAccFollowNode1" presStyleIdx="11" presStyleCnt="114" custScaleX="296675">
        <dgm:presLayoutVars>
          <dgm:bulletEnabled val="1"/>
        </dgm:presLayoutVars>
      </dgm:prSet>
      <dgm:spPr>
        <a:xfrm>
          <a:off x="10509657" y="322728"/>
          <a:ext cx="1445391" cy="194878"/>
        </a:xfrm>
        <a:prstGeom prst="chevron">
          <a:avLst/>
        </a:prstGeom>
      </dgm:spPr>
    </dgm:pt>
    <dgm:pt modelId="{E0237B5E-FB5F-4131-9DFA-F280EC7B60E1}" type="pres">
      <dgm:prSet presAssocID="{00063F33-F4D7-4E1F-9AF1-52A18A39501D}" presName="vSp" presStyleCnt="0"/>
      <dgm:spPr/>
    </dgm:pt>
    <dgm:pt modelId="{FBBA8BF0-D1D7-41CF-B26D-541DA73A6C47}" type="pres">
      <dgm:prSet presAssocID="{451EFF04-A7B4-4921-8D18-9D4E0E7B6234}" presName="horFlow" presStyleCnt="0"/>
      <dgm:spPr/>
    </dgm:pt>
    <dgm:pt modelId="{6FADD685-94DA-4D49-87DB-2E309FD3671F}" type="pres">
      <dgm:prSet presAssocID="{451EFF04-A7B4-4921-8D18-9D4E0E7B6234}" presName="bigChev" presStyleLbl="node1" presStyleIdx="2" presStyleCnt="19" custScaleX="629228"/>
      <dgm:spPr/>
    </dgm:pt>
    <dgm:pt modelId="{55DD61F5-A798-40F9-91BA-303331B6A95F}" type="pres">
      <dgm:prSet presAssocID="{AD30E79E-7862-42A1-B47A-F99B6EA42045}" presName="parTrans" presStyleCnt="0"/>
      <dgm:spPr/>
    </dgm:pt>
    <dgm:pt modelId="{5599BDF6-7801-4BAA-AF48-6834A8AE8C44}" type="pres">
      <dgm:prSet presAssocID="{79117969-790E-4461-A688-2BD652E967D9}" presName="node" presStyleLbl="alignAccFollowNode1" presStyleIdx="12" presStyleCnt="114" custScaleX="296675">
        <dgm:presLayoutVars>
          <dgm:bulletEnabled val="1"/>
        </dgm:presLayoutVars>
      </dgm:prSet>
      <dgm:spPr/>
    </dgm:pt>
    <dgm:pt modelId="{FCD2F4C1-C1E1-476B-BE57-4749052E18B2}" type="pres">
      <dgm:prSet presAssocID="{C9ABD818-67A4-4302-A087-F91627934107}" presName="sibTrans" presStyleCnt="0"/>
      <dgm:spPr/>
    </dgm:pt>
    <dgm:pt modelId="{3B9035DE-99F6-4CD1-A0A9-14637FABBF8A}" type="pres">
      <dgm:prSet presAssocID="{0F6B9A6A-4E4C-42AD-98F4-6B817011CCD9}" presName="node" presStyleLbl="alignAccFollowNode1" presStyleIdx="13" presStyleCnt="114" custScaleX="296675">
        <dgm:presLayoutVars>
          <dgm:bulletEnabled val="1"/>
        </dgm:presLayoutVars>
      </dgm:prSet>
      <dgm:spPr/>
    </dgm:pt>
    <dgm:pt modelId="{75255046-28E1-4A89-B486-BC02FF66D71C}" type="pres">
      <dgm:prSet presAssocID="{C810E5A9-8775-46D3-9056-3D379EC51EBE}" presName="sibTrans" presStyleCnt="0"/>
      <dgm:spPr/>
    </dgm:pt>
    <dgm:pt modelId="{17607426-D82E-4CC9-BC30-C83D716D7F8A}" type="pres">
      <dgm:prSet presAssocID="{5F406604-0AE2-446F-BFFE-A3744933423E}" presName="node" presStyleLbl="alignAccFollowNode1" presStyleIdx="14" presStyleCnt="114" custScaleX="296675">
        <dgm:presLayoutVars>
          <dgm:bulletEnabled val="1"/>
        </dgm:presLayoutVars>
      </dgm:prSet>
      <dgm:spPr>
        <a:xfrm>
          <a:off x="5780352" y="563425"/>
          <a:ext cx="493862" cy="197544"/>
        </a:xfrm>
        <a:prstGeom prst="chevron">
          <a:avLst/>
        </a:prstGeom>
      </dgm:spPr>
    </dgm:pt>
    <dgm:pt modelId="{31E68014-B15A-4B70-B2BE-6D50D7E60437}" type="pres">
      <dgm:prSet presAssocID="{4BA4321C-FD75-4489-BB45-AC415CC0123A}" presName="sibTrans" presStyleCnt="0"/>
      <dgm:spPr/>
    </dgm:pt>
    <dgm:pt modelId="{9DDA2868-BFC7-457A-91D1-FD24030A5DB1}" type="pres">
      <dgm:prSet presAssocID="{AEAB8ED7-A888-41EA-8A37-ECDAC26B7FE0}" presName="node" presStyleLbl="alignAccFollowNode1" presStyleIdx="15" presStyleCnt="114" custScaleX="296675">
        <dgm:presLayoutVars>
          <dgm:bulletEnabled val="1"/>
        </dgm:presLayoutVars>
      </dgm:prSet>
      <dgm:spPr>
        <a:xfrm>
          <a:off x="6205074" y="563425"/>
          <a:ext cx="493862" cy="197544"/>
        </a:xfrm>
        <a:prstGeom prst="chevron">
          <a:avLst/>
        </a:prstGeom>
      </dgm:spPr>
    </dgm:pt>
    <dgm:pt modelId="{03F81EA5-A1FE-41EE-B9B1-52BC5BD141FE}" type="pres">
      <dgm:prSet presAssocID="{7F7503F9-EEA3-4727-AB9C-778C9695821B}" presName="sibTrans" presStyleCnt="0"/>
      <dgm:spPr/>
    </dgm:pt>
    <dgm:pt modelId="{5BF43D05-85D4-4E1D-BED1-962BFC5A8283}" type="pres">
      <dgm:prSet presAssocID="{8389C8EC-302B-4B57-8D3C-B1A44CCB4C49}" presName="node" presStyleLbl="alignAccFollowNode1" presStyleIdx="16" presStyleCnt="114" custScaleX="296675">
        <dgm:presLayoutVars>
          <dgm:bulletEnabled val="1"/>
        </dgm:presLayoutVars>
      </dgm:prSet>
      <dgm:spPr>
        <a:xfrm>
          <a:off x="6629796" y="563425"/>
          <a:ext cx="493862" cy="197544"/>
        </a:xfrm>
        <a:prstGeom prst="chevron">
          <a:avLst/>
        </a:prstGeom>
      </dgm:spPr>
    </dgm:pt>
    <dgm:pt modelId="{C737AF46-3BAB-41D8-A391-47D75A3CA34E}" type="pres">
      <dgm:prSet presAssocID="{FF3E3C87-6A72-4E77-AE58-436512A44F40}" presName="sibTrans" presStyleCnt="0"/>
      <dgm:spPr/>
    </dgm:pt>
    <dgm:pt modelId="{CFBC52A2-044B-4342-A17D-A1551A5063DA}" type="pres">
      <dgm:prSet presAssocID="{4A1E33B9-06FC-48D1-AE58-3EB7ECDC84AB}" presName="node" presStyleLbl="alignAccFollowNode1" presStyleIdx="17" presStyleCnt="114" custScaleX="296675">
        <dgm:presLayoutVars>
          <dgm:bulletEnabled val="1"/>
        </dgm:presLayoutVars>
      </dgm:prSet>
      <dgm:spPr>
        <a:xfrm>
          <a:off x="7054518" y="563425"/>
          <a:ext cx="493862" cy="197544"/>
        </a:xfrm>
        <a:prstGeom prst="chevron">
          <a:avLst/>
        </a:prstGeom>
      </dgm:spPr>
    </dgm:pt>
    <dgm:pt modelId="{E0A8DBB4-FDCB-46CE-B2E8-9C6575419BCB}" type="pres">
      <dgm:prSet presAssocID="{451EFF04-A7B4-4921-8D18-9D4E0E7B6234}" presName="vSp" presStyleCnt="0"/>
      <dgm:spPr/>
    </dgm:pt>
    <dgm:pt modelId="{260859C5-DDBD-426C-9042-388C140BF2F7}" type="pres">
      <dgm:prSet presAssocID="{20BCDC47-22FF-4797-B45F-81A427AA75AF}" presName="horFlow" presStyleCnt="0"/>
      <dgm:spPr/>
    </dgm:pt>
    <dgm:pt modelId="{AF75F248-4376-4F5C-86E9-4644A3192A5E}" type="pres">
      <dgm:prSet presAssocID="{20BCDC47-22FF-4797-B45F-81A427AA75AF}" presName="bigChev" presStyleLbl="node1" presStyleIdx="3" presStyleCnt="19" custScaleX="629228"/>
      <dgm:spPr/>
    </dgm:pt>
    <dgm:pt modelId="{540283F4-B92E-41C6-BB5A-2E9971443713}" type="pres">
      <dgm:prSet presAssocID="{3E39EE3A-0181-47FC-96EB-508C1D50F13F}" presName="parTrans" presStyleCnt="0"/>
      <dgm:spPr/>
    </dgm:pt>
    <dgm:pt modelId="{3ECAE098-C5C9-40FC-A7A3-E11BC08E5BFE}" type="pres">
      <dgm:prSet presAssocID="{A839C5DF-8712-48A6-8C50-C6909485F40C}" presName="node" presStyleLbl="alignAccFollowNode1" presStyleIdx="18" presStyleCnt="114" custScaleX="296675">
        <dgm:presLayoutVars>
          <dgm:bulletEnabled val="1"/>
        </dgm:presLayoutVars>
      </dgm:prSet>
      <dgm:spPr/>
    </dgm:pt>
    <dgm:pt modelId="{31A2EA74-6A1E-42F1-B370-950D6EC3CF16}" type="pres">
      <dgm:prSet presAssocID="{5B0DDB87-9F9C-4310-85D7-843C025E2A40}" presName="sibTrans" presStyleCnt="0"/>
      <dgm:spPr/>
    </dgm:pt>
    <dgm:pt modelId="{D2818CC0-BAF0-4F8C-8447-45B687E90F6A}" type="pres">
      <dgm:prSet presAssocID="{5A295DEB-CA92-4573-8BB7-EB4236DB005A}" presName="node" presStyleLbl="alignAccFollowNode1" presStyleIdx="19" presStyleCnt="114" custScaleX="296675">
        <dgm:presLayoutVars>
          <dgm:bulletEnabled val="1"/>
        </dgm:presLayoutVars>
      </dgm:prSet>
      <dgm:spPr/>
    </dgm:pt>
    <dgm:pt modelId="{BEC90C59-FCE0-4924-BEAC-625464941E4E}" type="pres">
      <dgm:prSet presAssocID="{A73E96D3-EA7D-4B79-85AE-5C549FFD248E}" presName="sibTrans" presStyleCnt="0"/>
      <dgm:spPr/>
    </dgm:pt>
    <dgm:pt modelId="{8FE64417-63A2-4552-8FA2-FDF281A9071D}" type="pres">
      <dgm:prSet presAssocID="{2468F0EA-BD02-4AE3-AD25-B0D5EDBCED7B}" presName="node" presStyleLbl="alignAccFollowNode1" presStyleIdx="20" presStyleCnt="114" custScaleX="296675">
        <dgm:presLayoutVars>
          <dgm:bulletEnabled val="1"/>
        </dgm:presLayoutVars>
      </dgm:prSet>
      <dgm:spPr/>
    </dgm:pt>
    <dgm:pt modelId="{21B3D63B-801B-4864-BCBD-9F7631A5CE0C}" type="pres">
      <dgm:prSet presAssocID="{02D3C171-3F47-4C24-8ED9-ADA38D1E9B7B}" presName="sibTrans" presStyleCnt="0"/>
      <dgm:spPr/>
    </dgm:pt>
    <dgm:pt modelId="{55DF0FE2-CE0F-4426-8789-86E8CD51BD81}" type="pres">
      <dgm:prSet presAssocID="{5DE0743D-A835-48D9-90E8-D8223AA94D3C}" presName="node" presStyleLbl="alignAccFollowNode1" presStyleIdx="21" presStyleCnt="114" custScaleX="296675">
        <dgm:presLayoutVars>
          <dgm:bulletEnabled val="1"/>
        </dgm:presLayoutVars>
      </dgm:prSet>
      <dgm:spPr/>
    </dgm:pt>
    <dgm:pt modelId="{28314448-E5F2-4D5D-85E8-79ADEB6D500A}" type="pres">
      <dgm:prSet presAssocID="{26257444-2831-4597-9C60-7D89E1261669}" presName="sibTrans" presStyleCnt="0"/>
      <dgm:spPr/>
    </dgm:pt>
    <dgm:pt modelId="{0A04C291-00AF-4468-9057-445133C1F66B}" type="pres">
      <dgm:prSet presAssocID="{6E282DEA-936F-4D8F-8BC2-10A853B86630}" presName="node" presStyleLbl="alignAccFollowNode1" presStyleIdx="22" presStyleCnt="114" custScaleX="296675">
        <dgm:presLayoutVars>
          <dgm:bulletEnabled val="1"/>
        </dgm:presLayoutVars>
      </dgm:prSet>
      <dgm:spPr>
        <a:xfrm>
          <a:off x="9132473" y="858058"/>
          <a:ext cx="1445391" cy="194878"/>
        </a:xfrm>
        <a:prstGeom prst="chevron">
          <a:avLst/>
        </a:prstGeom>
      </dgm:spPr>
    </dgm:pt>
    <dgm:pt modelId="{C1880F90-E0BB-48FE-A57F-30CE00E881EE}" type="pres">
      <dgm:prSet presAssocID="{EE891041-5AE7-4076-A721-9F4BC7E60874}" presName="sibTrans" presStyleCnt="0"/>
      <dgm:spPr/>
    </dgm:pt>
    <dgm:pt modelId="{07F38C8F-1EFB-41B0-ADC8-57F3AC15322B}" type="pres">
      <dgm:prSet presAssocID="{F387326E-CCB5-4DAB-8A84-0DAB42C762B1}" presName="node" presStyleLbl="alignAccFollowNode1" presStyleIdx="23" presStyleCnt="114" custScaleX="296675">
        <dgm:presLayoutVars>
          <dgm:bulletEnabled val="1"/>
        </dgm:presLayoutVars>
      </dgm:prSet>
      <dgm:spPr>
        <a:xfrm>
          <a:off x="10509657" y="858058"/>
          <a:ext cx="1445391" cy="194878"/>
        </a:xfrm>
        <a:prstGeom prst="chevron">
          <a:avLst/>
        </a:prstGeom>
      </dgm:spPr>
    </dgm:pt>
    <dgm:pt modelId="{4282FC8B-3779-4C91-B138-3DBA2C9FD8F0}" type="pres">
      <dgm:prSet presAssocID="{20BCDC47-22FF-4797-B45F-81A427AA75AF}" presName="vSp" presStyleCnt="0"/>
      <dgm:spPr/>
    </dgm:pt>
    <dgm:pt modelId="{C325DB14-EBC7-444D-9C60-B5597871F34F}" type="pres">
      <dgm:prSet presAssocID="{AA790FF2-E26A-4E86-9BB6-9B404A961D5D}" presName="horFlow" presStyleCnt="0"/>
      <dgm:spPr/>
    </dgm:pt>
    <dgm:pt modelId="{15A082A6-DFC6-445C-AC72-372BFB083AAD}" type="pres">
      <dgm:prSet presAssocID="{AA790FF2-E26A-4E86-9BB6-9B404A961D5D}" presName="bigChev" presStyleLbl="node1" presStyleIdx="4" presStyleCnt="19" custScaleX="629228"/>
      <dgm:spPr/>
    </dgm:pt>
    <dgm:pt modelId="{FB8345D1-28FE-4B08-875E-BA68AF7D9B62}" type="pres">
      <dgm:prSet presAssocID="{0FF41C8B-6FE3-4366-9B8B-D6B93E699C83}" presName="parTrans" presStyleCnt="0"/>
      <dgm:spPr/>
    </dgm:pt>
    <dgm:pt modelId="{BCD132FD-F92E-4312-AD87-64181510EB4F}" type="pres">
      <dgm:prSet presAssocID="{CC252190-5F22-4D73-84BC-37441EEA2FE3}" presName="node" presStyleLbl="alignAccFollowNode1" presStyleIdx="24" presStyleCnt="114" custScaleX="296675">
        <dgm:presLayoutVars>
          <dgm:bulletEnabled val="1"/>
        </dgm:presLayoutVars>
      </dgm:prSet>
      <dgm:spPr/>
    </dgm:pt>
    <dgm:pt modelId="{0B65EBE5-E369-48C9-A640-E7D16C3C8651}" type="pres">
      <dgm:prSet presAssocID="{6AF13DDA-4386-456D-A67A-6ED71CFDBD90}" presName="sibTrans" presStyleCnt="0"/>
      <dgm:spPr/>
    </dgm:pt>
    <dgm:pt modelId="{28A90F3C-65F4-4F47-B614-E839B768F0AD}" type="pres">
      <dgm:prSet presAssocID="{282F9EAB-352C-4181-AA6E-FF9DB7103AAD}" presName="node" presStyleLbl="alignAccFollowNode1" presStyleIdx="25" presStyleCnt="114" custScaleX="296675">
        <dgm:presLayoutVars>
          <dgm:bulletEnabled val="1"/>
        </dgm:presLayoutVars>
      </dgm:prSet>
      <dgm:spPr/>
    </dgm:pt>
    <dgm:pt modelId="{1FAE9816-750C-42B6-ADE1-BBB91DA83F0C}" type="pres">
      <dgm:prSet presAssocID="{AF08BD73-9728-472F-B4F1-C5A0EA4BA1DF}" presName="sibTrans" presStyleCnt="0"/>
      <dgm:spPr/>
    </dgm:pt>
    <dgm:pt modelId="{516457AE-A5F5-41A1-8A32-BCD576DC20A6}" type="pres">
      <dgm:prSet presAssocID="{AC524F81-E072-438E-8EEC-777A32F3264F}" presName="node" presStyleLbl="alignAccFollowNode1" presStyleIdx="26" presStyleCnt="114" custScaleX="296675">
        <dgm:presLayoutVars>
          <dgm:bulletEnabled val="1"/>
        </dgm:presLayoutVars>
      </dgm:prSet>
      <dgm:spPr>
        <a:xfrm>
          <a:off x="5780352" y="1106079"/>
          <a:ext cx="493862" cy="197544"/>
        </a:xfrm>
        <a:prstGeom prst="chevron">
          <a:avLst/>
        </a:prstGeom>
      </dgm:spPr>
    </dgm:pt>
    <dgm:pt modelId="{DF5E51DB-755D-49A6-B568-78CEF5C0453A}" type="pres">
      <dgm:prSet presAssocID="{DA36C88A-4FE4-406F-873F-6F65085997AF}" presName="sibTrans" presStyleCnt="0"/>
      <dgm:spPr/>
    </dgm:pt>
    <dgm:pt modelId="{BE803DBC-A68A-4270-92BA-1D15B1EBC5C3}" type="pres">
      <dgm:prSet presAssocID="{ACBB743D-903D-4113-A150-1FEB320D57F5}" presName="node" presStyleLbl="alignAccFollowNode1" presStyleIdx="27" presStyleCnt="114" custScaleX="296675">
        <dgm:presLayoutVars>
          <dgm:bulletEnabled val="1"/>
        </dgm:presLayoutVars>
      </dgm:prSet>
      <dgm:spPr>
        <a:xfrm>
          <a:off x="6205074" y="1106079"/>
          <a:ext cx="493862" cy="197544"/>
        </a:xfrm>
        <a:prstGeom prst="chevron">
          <a:avLst/>
        </a:prstGeom>
      </dgm:spPr>
    </dgm:pt>
    <dgm:pt modelId="{978FB02F-A888-4B72-930C-15761D67027B}" type="pres">
      <dgm:prSet presAssocID="{F669D019-AEAE-4119-9D0D-478B472BE628}" presName="sibTrans" presStyleCnt="0"/>
      <dgm:spPr/>
    </dgm:pt>
    <dgm:pt modelId="{E521B12A-4B74-4A5F-82B6-BEDD2EDCE1B0}" type="pres">
      <dgm:prSet presAssocID="{3C269CBD-F1B3-4AAF-852D-78317073EDEB}" presName="node" presStyleLbl="alignAccFollowNode1" presStyleIdx="28" presStyleCnt="114" custScaleX="296675">
        <dgm:presLayoutVars>
          <dgm:bulletEnabled val="1"/>
        </dgm:presLayoutVars>
      </dgm:prSet>
      <dgm:spPr/>
    </dgm:pt>
    <dgm:pt modelId="{AB37D54E-B0CB-4444-8160-6ED5FC1B393F}" type="pres">
      <dgm:prSet presAssocID="{EF6017F7-FF4E-4D4C-A632-62F57F6E69B5}" presName="sibTrans" presStyleCnt="0"/>
      <dgm:spPr/>
    </dgm:pt>
    <dgm:pt modelId="{F8B281B2-21C0-4D09-87E5-4A0374C64944}" type="pres">
      <dgm:prSet presAssocID="{6047DA6E-B92B-4562-95F8-39E891FEB43F}" presName="node" presStyleLbl="alignAccFollowNode1" presStyleIdx="29" presStyleCnt="114" custScaleX="296675">
        <dgm:presLayoutVars>
          <dgm:bulletEnabled val="1"/>
        </dgm:presLayoutVars>
      </dgm:prSet>
      <dgm:spPr/>
    </dgm:pt>
    <dgm:pt modelId="{00D944FD-688F-467F-8796-2DBA531E43E8}" type="pres">
      <dgm:prSet presAssocID="{AA790FF2-E26A-4E86-9BB6-9B404A961D5D}" presName="vSp" presStyleCnt="0"/>
      <dgm:spPr/>
    </dgm:pt>
    <dgm:pt modelId="{00F7600C-BDC4-4542-A277-9B4A863013B5}" type="pres">
      <dgm:prSet presAssocID="{95725253-D32C-4475-BEA4-8A2B1EA89991}" presName="horFlow" presStyleCnt="0"/>
      <dgm:spPr/>
    </dgm:pt>
    <dgm:pt modelId="{851786FE-62F0-49D9-BA4E-8AF11299B2F3}" type="pres">
      <dgm:prSet presAssocID="{95725253-D32C-4475-BEA4-8A2B1EA89991}" presName="bigChev" presStyleLbl="node1" presStyleIdx="5" presStyleCnt="19" custScaleX="629228"/>
      <dgm:spPr/>
    </dgm:pt>
    <dgm:pt modelId="{045FDBEE-E7D5-4839-B785-7E1630A87B28}" type="pres">
      <dgm:prSet presAssocID="{1BF30EB8-79B4-4719-867B-28B3BC22C1AA}" presName="parTrans" presStyleCnt="0"/>
      <dgm:spPr/>
    </dgm:pt>
    <dgm:pt modelId="{64AF2EA7-CF7C-4D3F-8D47-4E4F68C5E9A3}" type="pres">
      <dgm:prSet presAssocID="{36F3E52F-AE34-4E72-A1CC-B49F7CE52F25}" presName="node" presStyleLbl="alignAccFollowNode1" presStyleIdx="30" presStyleCnt="114" custScaleX="296675">
        <dgm:presLayoutVars>
          <dgm:bulletEnabled val="1"/>
        </dgm:presLayoutVars>
      </dgm:prSet>
      <dgm:spPr/>
    </dgm:pt>
    <dgm:pt modelId="{AC250B4F-D585-4155-9B1E-35DAE6A07AA6}" type="pres">
      <dgm:prSet presAssocID="{33695542-7C7C-4DFB-B545-C808270D4EB3}" presName="sibTrans" presStyleCnt="0"/>
      <dgm:spPr/>
    </dgm:pt>
    <dgm:pt modelId="{6D2114E8-9B95-446E-8F6C-17FD8E2B30C1}" type="pres">
      <dgm:prSet presAssocID="{A4EC5A2A-BA7B-4F47-A9B8-47319D041F88}" presName="node" presStyleLbl="alignAccFollowNode1" presStyleIdx="31" presStyleCnt="114" custScaleX="296675">
        <dgm:presLayoutVars>
          <dgm:bulletEnabled val="1"/>
        </dgm:presLayoutVars>
      </dgm:prSet>
      <dgm:spPr/>
    </dgm:pt>
    <dgm:pt modelId="{54BEA080-5EF8-4D57-87BA-E85464C2E4BE}" type="pres">
      <dgm:prSet presAssocID="{9F6CB492-66A5-44B2-8426-5B2A8E92C5C9}" presName="sibTrans" presStyleCnt="0"/>
      <dgm:spPr/>
    </dgm:pt>
    <dgm:pt modelId="{416BF6CE-A5AA-4A02-9C7D-8A1BE000FDCE}" type="pres">
      <dgm:prSet presAssocID="{3405D62E-474A-48F2-9215-EAC277B58875}" presName="node" presStyleLbl="alignAccFollowNode1" presStyleIdx="32" presStyleCnt="114" custScaleX="296675">
        <dgm:presLayoutVars>
          <dgm:bulletEnabled val="1"/>
        </dgm:presLayoutVars>
      </dgm:prSet>
      <dgm:spPr>
        <a:xfrm>
          <a:off x="5780352" y="1377406"/>
          <a:ext cx="493862" cy="197544"/>
        </a:xfrm>
        <a:prstGeom prst="chevron">
          <a:avLst/>
        </a:prstGeom>
      </dgm:spPr>
    </dgm:pt>
    <dgm:pt modelId="{159539E6-A32D-4FE5-9E17-FB411F8767C7}" type="pres">
      <dgm:prSet presAssocID="{79D2C986-C52D-4DBC-8C6A-99E55CB7A0AF}" presName="sibTrans" presStyleCnt="0"/>
      <dgm:spPr/>
    </dgm:pt>
    <dgm:pt modelId="{C23A81BE-B0A5-4E20-ABE1-AE80DFE651A0}" type="pres">
      <dgm:prSet presAssocID="{C8BC4C92-A76B-4FDD-9E3E-C1779876EFD0}" presName="node" presStyleLbl="alignAccFollowNode1" presStyleIdx="33" presStyleCnt="114" custScaleX="296675">
        <dgm:presLayoutVars>
          <dgm:bulletEnabled val="1"/>
        </dgm:presLayoutVars>
      </dgm:prSet>
      <dgm:spPr>
        <a:xfrm>
          <a:off x="6205074" y="1377406"/>
          <a:ext cx="493862" cy="197544"/>
        </a:xfrm>
        <a:prstGeom prst="chevron">
          <a:avLst/>
        </a:prstGeom>
      </dgm:spPr>
    </dgm:pt>
    <dgm:pt modelId="{CE4C5B57-9BC5-4113-A801-543CFEAFC123}" type="pres">
      <dgm:prSet presAssocID="{79B603C3-BB36-4764-8599-7E488786ACF6}" presName="sibTrans" presStyleCnt="0"/>
      <dgm:spPr/>
    </dgm:pt>
    <dgm:pt modelId="{36FAA997-3120-4DAF-8BC2-5AEC81CB34AD}" type="pres">
      <dgm:prSet presAssocID="{4D872796-22B5-4839-A9DC-B72FEAC7A005}" presName="node" presStyleLbl="alignAccFollowNode1" presStyleIdx="34" presStyleCnt="114" custScaleX="296675">
        <dgm:presLayoutVars>
          <dgm:bulletEnabled val="1"/>
        </dgm:presLayoutVars>
      </dgm:prSet>
      <dgm:spPr>
        <a:xfrm>
          <a:off x="9132473" y="1393387"/>
          <a:ext cx="1445391" cy="194878"/>
        </a:xfrm>
        <a:prstGeom prst="chevron">
          <a:avLst/>
        </a:prstGeom>
      </dgm:spPr>
    </dgm:pt>
    <dgm:pt modelId="{9E9B274D-5194-4BDA-B4F3-8216A9683A15}" type="pres">
      <dgm:prSet presAssocID="{04B524FB-AA35-473B-8F71-F7DB58F2095A}" presName="sibTrans" presStyleCnt="0"/>
      <dgm:spPr/>
    </dgm:pt>
    <dgm:pt modelId="{F167E97B-5F0A-4B3C-B607-AADDCBAF539F}" type="pres">
      <dgm:prSet presAssocID="{F152A16B-4A23-48F7-96CA-932E16EBF644}" presName="node" presStyleLbl="alignAccFollowNode1" presStyleIdx="35" presStyleCnt="114" custScaleX="296675">
        <dgm:presLayoutVars>
          <dgm:bulletEnabled val="1"/>
        </dgm:presLayoutVars>
      </dgm:prSet>
      <dgm:spPr>
        <a:xfrm>
          <a:off x="10509657" y="1393387"/>
          <a:ext cx="1445391" cy="194878"/>
        </a:xfrm>
        <a:prstGeom prst="chevron">
          <a:avLst/>
        </a:prstGeom>
      </dgm:spPr>
    </dgm:pt>
    <dgm:pt modelId="{D7A59FC9-DFFA-4C34-89A6-ED4553644D61}" type="pres">
      <dgm:prSet presAssocID="{95725253-D32C-4475-BEA4-8A2B1EA89991}" presName="vSp" presStyleCnt="0"/>
      <dgm:spPr/>
    </dgm:pt>
    <dgm:pt modelId="{333F8624-7765-4062-85EA-47BB6D398BCC}" type="pres">
      <dgm:prSet presAssocID="{E774A891-FC91-426D-9F57-6F352DB4A4B1}" presName="horFlow" presStyleCnt="0"/>
      <dgm:spPr/>
    </dgm:pt>
    <dgm:pt modelId="{8FE97CC7-8B2A-4457-8140-3C65E9EF4E9B}" type="pres">
      <dgm:prSet presAssocID="{E774A891-FC91-426D-9F57-6F352DB4A4B1}" presName="bigChev" presStyleLbl="node1" presStyleIdx="6" presStyleCnt="19" custScaleX="629228"/>
      <dgm:spPr/>
    </dgm:pt>
    <dgm:pt modelId="{B650CCDF-E91C-4CAD-97EE-031A2F3B4248}" type="pres">
      <dgm:prSet presAssocID="{329403A2-B5D1-4EDF-AD76-390A88AE5E17}" presName="parTrans" presStyleCnt="0"/>
      <dgm:spPr/>
    </dgm:pt>
    <dgm:pt modelId="{4E2B536A-1284-4459-A478-BE2604944394}" type="pres">
      <dgm:prSet presAssocID="{A4547B2C-EB98-41AB-B7B6-D081AAD8FC35}" presName="node" presStyleLbl="alignAccFollowNode1" presStyleIdx="36" presStyleCnt="114" custScaleX="296675">
        <dgm:presLayoutVars>
          <dgm:bulletEnabled val="1"/>
        </dgm:presLayoutVars>
      </dgm:prSet>
      <dgm:spPr/>
    </dgm:pt>
    <dgm:pt modelId="{BF7330A7-F9BD-48EA-BE0C-487714DAEEF9}" type="pres">
      <dgm:prSet presAssocID="{CFF489B0-D6C8-46BE-B4FE-9A6372330664}" presName="sibTrans" presStyleCnt="0"/>
      <dgm:spPr/>
    </dgm:pt>
    <dgm:pt modelId="{25285A48-FCD8-4AAF-9284-DED5447DBB07}" type="pres">
      <dgm:prSet presAssocID="{4597F544-B216-4752-BA29-7D27154E67CD}" presName="node" presStyleLbl="alignAccFollowNode1" presStyleIdx="37" presStyleCnt="114" custScaleX="296675">
        <dgm:presLayoutVars>
          <dgm:bulletEnabled val="1"/>
        </dgm:presLayoutVars>
      </dgm:prSet>
      <dgm:spPr/>
    </dgm:pt>
    <dgm:pt modelId="{4BDD3339-4D08-45D1-BF20-1E7147411C39}" type="pres">
      <dgm:prSet presAssocID="{F787A876-B73D-4ADA-8A19-DF614252F7E1}" presName="sibTrans" presStyleCnt="0"/>
      <dgm:spPr/>
    </dgm:pt>
    <dgm:pt modelId="{387C8BB4-F408-4D49-8100-B87FDC321FF4}" type="pres">
      <dgm:prSet presAssocID="{0108183C-F25C-4071-8C8E-D8BE195701F1}" presName="node" presStyleLbl="alignAccFollowNode1" presStyleIdx="38" presStyleCnt="114" custScaleX="296675">
        <dgm:presLayoutVars>
          <dgm:bulletEnabled val="1"/>
        </dgm:presLayoutVars>
      </dgm:prSet>
      <dgm:spPr/>
    </dgm:pt>
    <dgm:pt modelId="{771FDB1E-43FF-42DD-B6B8-E99926E6714B}" type="pres">
      <dgm:prSet presAssocID="{C4E4C6DA-5309-4BA3-8EAC-4D5216D7FD8D}" presName="sibTrans" presStyleCnt="0"/>
      <dgm:spPr/>
    </dgm:pt>
    <dgm:pt modelId="{1597F9EB-F618-45A8-B1F9-F2A31A75A76A}" type="pres">
      <dgm:prSet presAssocID="{24D42D2F-811C-4587-8CD1-AE01C2EB0DF3}" presName="node" presStyleLbl="alignAccFollowNode1" presStyleIdx="39" presStyleCnt="114" custScaleX="296675">
        <dgm:presLayoutVars>
          <dgm:bulletEnabled val="1"/>
        </dgm:presLayoutVars>
      </dgm:prSet>
      <dgm:spPr/>
    </dgm:pt>
    <dgm:pt modelId="{978CE327-D86C-495E-8E2C-C560B0DDB74A}" type="pres">
      <dgm:prSet presAssocID="{1F7F7B23-C948-402F-B093-7121F2FF2DA6}" presName="sibTrans" presStyleCnt="0"/>
      <dgm:spPr/>
    </dgm:pt>
    <dgm:pt modelId="{890E4A6D-AF3C-4B93-8F1D-DD368513C809}" type="pres">
      <dgm:prSet presAssocID="{989A4BE0-FA08-42EF-BB12-9947C35E5811}" presName="node" presStyleLbl="alignAccFollowNode1" presStyleIdx="40" presStyleCnt="114" custScaleX="296675">
        <dgm:presLayoutVars>
          <dgm:bulletEnabled val="1"/>
        </dgm:presLayoutVars>
      </dgm:prSet>
      <dgm:spPr/>
    </dgm:pt>
    <dgm:pt modelId="{F35A0C92-8293-46A1-9E99-E9E02CC7C024}" type="pres">
      <dgm:prSet presAssocID="{5368CE4B-13B3-46D8-B658-486FC206F601}" presName="sibTrans" presStyleCnt="0"/>
      <dgm:spPr/>
    </dgm:pt>
    <dgm:pt modelId="{7785D7B3-6ECD-4713-A707-E1303DF8F911}" type="pres">
      <dgm:prSet presAssocID="{B83023DE-9675-4EE1-A7E7-A17BFB7EBA95}" presName="node" presStyleLbl="alignAccFollowNode1" presStyleIdx="41" presStyleCnt="114" custScaleX="296675">
        <dgm:presLayoutVars>
          <dgm:bulletEnabled val="1"/>
        </dgm:presLayoutVars>
      </dgm:prSet>
      <dgm:spPr/>
    </dgm:pt>
    <dgm:pt modelId="{7FDDC6D1-0C57-4362-96E0-8CC5A7945FF1}" type="pres">
      <dgm:prSet presAssocID="{E774A891-FC91-426D-9F57-6F352DB4A4B1}" presName="vSp" presStyleCnt="0"/>
      <dgm:spPr/>
    </dgm:pt>
    <dgm:pt modelId="{5C60A9B1-1D2D-4772-A5A2-018DB0546067}" type="pres">
      <dgm:prSet presAssocID="{CD9D2520-AFA1-48B8-818A-204D96C169ED}" presName="horFlow" presStyleCnt="0"/>
      <dgm:spPr/>
    </dgm:pt>
    <dgm:pt modelId="{B2E62C19-9157-4D85-9BB8-D4CBE932C6D2}" type="pres">
      <dgm:prSet presAssocID="{CD9D2520-AFA1-48B8-818A-204D96C169ED}" presName="bigChev" presStyleLbl="node1" presStyleIdx="7" presStyleCnt="19" custScaleX="629228"/>
      <dgm:spPr/>
    </dgm:pt>
    <dgm:pt modelId="{3BA0AD41-6A16-4EFA-9A81-6A114EB05AEC}" type="pres">
      <dgm:prSet presAssocID="{A0FA4664-5047-4065-B9EA-14823E3C096D}" presName="parTrans" presStyleCnt="0"/>
      <dgm:spPr/>
    </dgm:pt>
    <dgm:pt modelId="{B0A7A338-0D3E-423B-B0A9-9CF47F5069AA}" type="pres">
      <dgm:prSet presAssocID="{0749A774-8D06-4ACE-9484-1E221FC783BA}" presName="node" presStyleLbl="alignAccFollowNode1" presStyleIdx="42" presStyleCnt="114" custScaleX="296675">
        <dgm:presLayoutVars>
          <dgm:bulletEnabled val="1"/>
        </dgm:presLayoutVars>
      </dgm:prSet>
      <dgm:spPr/>
    </dgm:pt>
    <dgm:pt modelId="{C5DBA0AC-479C-4A65-8639-D4BCB4C4B2B4}" type="pres">
      <dgm:prSet presAssocID="{11D097C9-2ECE-45A8-A153-8AF3502E267C}" presName="sibTrans" presStyleCnt="0"/>
      <dgm:spPr/>
    </dgm:pt>
    <dgm:pt modelId="{9CF6AFE5-CE06-426A-B434-3DC3692BC4B0}" type="pres">
      <dgm:prSet presAssocID="{02DC38E8-5CB9-4CB1-A38A-39108C81391A}" presName="node" presStyleLbl="alignAccFollowNode1" presStyleIdx="43" presStyleCnt="114" custScaleX="296675">
        <dgm:presLayoutVars>
          <dgm:bulletEnabled val="1"/>
        </dgm:presLayoutVars>
      </dgm:prSet>
      <dgm:spPr/>
    </dgm:pt>
    <dgm:pt modelId="{CFCDCACF-7BF3-4DD1-9C45-F649D245F98B}" type="pres">
      <dgm:prSet presAssocID="{68B45042-48C7-4917-8509-CE7FA41A2CC0}" presName="sibTrans" presStyleCnt="0"/>
      <dgm:spPr/>
    </dgm:pt>
    <dgm:pt modelId="{D25DAF8C-50BE-4B20-9D25-41221BDB3F14}" type="pres">
      <dgm:prSet presAssocID="{520B17BA-5373-4A4B-8A6C-FC384E68E502}" presName="node" presStyleLbl="alignAccFollowNode1" presStyleIdx="44" presStyleCnt="114" custScaleX="296675">
        <dgm:presLayoutVars>
          <dgm:bulletEnabled val="1"/>
        </dgm:presLayoutVars>
      </dgm:prSet>
      <dgm:spPr>
        <a:xfrm>
          <a:off x="5780352" y="1920059"/>
          <a:ext cx="493862" cy="197544"/>
        </a:xfrm>
        <a:prstGeom prst="chevron">
          <a:avLst/>
        </a:prstGeom>
      </dgm:spPr>
    </dgm:pt>
    <dgm:pt modelId="{CC4CFD25-84F0-47EE-97ED-923BE5243570}" type="pres">
      <dgm:prSet presAssocID="{E777945E-933E-4C57-9A09-083233111198}" presName="sibTrans" presStyleCnt="0"/>
      <dgm:spPr/>
    </dgm:pt>
    <dgm:pt modelId="{766B19F8-5BC3-48CD-8C0B-3E7F9E17C25E}" type="pres">
      <dgm:prSet presAssocID="{EE42E627-1FC2-41D8-B95F-2953193B2686}" presName="node" presStyleLbl="alignAccFollowNode1" presStyleIdx="45" presStyleCnt="114" custScaleX="296675">
        <dgm:presLayoutVars>
          <dgm:bulletEnabled val="1"/>
        </dgm:presLayoutVars>
      </dgm:prSet>
      <dgm:spPr/>
    </dgm:pt>
    <dgm:pt modelId="{3F08B5E0-CA3F-4D80-92AE-F98195DDFAB8}" type="pres">
      <dgm:prSet presAssocID="{44E60DCA-6C81-4D45-BEB7-F33A89C1E379}" presName="sibTrans" presStyleCnt="0"/>
      <dgm:spPr/>
    </dgm:pt>
    <dgm:pt modelId="{5EDC858B-CB3B-4D63-B8F9-E49CD52AE083}" type="pres">
      <dgm:prSet presAssocID="{7E246B2E-D557-4A27-A80B-2006FDD2E440}" presName="node" presStyleLbl="alignAccFollowNode1" presStyleIdx="46" presStyleCnt="114" custScaleX="296675">
        <dgm:presLayoutVars>
          <dgm:bulletEnabled val="1"/>
        </dgm:presLayoutVars>
      </dgm:prSet>
      <dgm:spPr/>
    </dgm:pt>
    <dgm:pt modelId="{24B93838-5018-4541-AD61-94F3E241B353}" type="pres">
      <dgm:prSet presAssocID="{818DB86C-8A56-49B8-9F5F-99E356BCA821}" presName="sibTrans" presStyleCnt="0"/>
      <dgm:spPr/>
    </dgm:pt>
    <dgm:pt modelId="{508C33BF-C573-45AE-BD62-F96F7F6A3D96}" type="pres">
      <dgm:prSet presAssocID="{66A1CC85-5D12-4367-B061-4BBCB381FECF}" presName="node" presStyleLbl="alignAccFollowNode1" presStyleIdx="47" presStyleCnt="114" custScaleX="296675">
        <dgm:presLayoutVars>
          <dgm:bulletEnabled val="1"/>
        </dgm:presLayoutVars>
      </dgm:prSet>
      <dgm:spPr/>
    </dgm:pt>
    <dgm:pt modelId="{B67ABBD9-713B-439B-9994-C152F80F66C9}" type="pres">
      <dgm:prSet presAssocID="{CD9D2520-AFA1-48B8-818A-204D96C169ED}" presName="vSp" presStyleCnt="0"/>
      <dgm:spPr/>
    </dgm:pt>
    <dgm:pt modelId="{F481C3F6-964E-4E7B-AF59-2231DAAECDD0}" type="pres">
      <dgm:prSet presAssocID="{20C04C63-C78D-44FD-84E4-66204A84E99C}" presName="horFlow" presStyleCnt="0"/>
      <dgm:spPr/>
    </dgm:pt>
    <dgm:pt modelId="{47737276-3109-4FFA-8E70-43E447609CF7}" type="pres">
      <dgm:prSet presAssocID="{20C04C63-C78D-44FD-84E4-66204A84E99C}" presName="bigChev" presStyleLbl="node1" presStyleIdx="8" presStyleCnt="19" custScaleX="629228"/>
      <dgm:spPr/>
    </dgm:pt>
    <dgm:pt modelId="{14B12C9F-7A6F-4D36-8512-E27050F79FA6}" type="pres">
      <dgm:prSet presAssocID="{20601B71-1B45-4250-B45C-04B40B897CD5}" presName="parTrans" presStyleCnt="0"/>
      <dgm:spPr/>
    </dgm:pt>
    <dgm:pt modelId="{751DD8DF-30A0-486F-9FE6-01E09C0F415E}" type="pres">
      <dgm:prSet presAssocID="{C710BC6C-6D01-4632-AFB2-FA0D5FBDF761}" presName="node" presStyleLbl="alignAccFollowNode1" presStyleIdx="48" presStyleCnt="114" custScaleX="296675">
        <dgm:presLayoutVars>
          <dgm:bulletEnabled val="1"/>
        </dgm:presLayoutVars>
      </dgm:prSet>
      <dgm:spPr/>
    </dgm:pt>
    <dgm:pt modelId="{004422F9-9125-46DC-9D01-F2554B9802DA}" type="pres">
      <dgm:prSet presAssocID="{B55203B4-9858-44D4-99E1-641D0A8CDC9E}" presName="sibTrans" presStyleCnt="0"/>
      <dgm:spPr/>
    </dgm:pt>
    <dgm:pt modelId="{47E1C551-148C-4F57-A260-D6DCACD9F7E6}" type="pres">
      <dgm:prSet presAssocID="{7780BC4E-9132-4351-863E-2885930B0763}" presName="node" presStyleLbl="alignAccFollowNode1" presStyleIdx="49" presStyleCnt="114" custScaleX="296675">
        <dgm:presLayoutVars>
          <dgm:bulletEnabled val="1"/>
        </dgm:presLayoutVars>
      </dgm:prSet>
      <dgm:spPr/>
    </dgm:pt>
    <dgm:pt modelId="{42D4D121-2C89-43DC-B165-645BEB814766}" type="pres">
      <dgm:prSet presAssocID="{759F6A94-2DB6-4FCF-A266-522891662179}" presName="sibTrans" presStyleCnt="0"/>
      <dgm:spPr/>
    </dgm:pt>
    <dgm:pt modelId="{B263FF33-B5B4-4EF6-BFC6-898598BAC95E}" type="pres">
      <dgm:prSet presAssocID="{43F6B90E-A211-44C6-8529-70AD70478A8C}" presName="node" presStyleLbl="alignAccFollowNode1" presStyleIdx="50" presStyleCnt="114" custScaleX="296675">
        <dgm:presLayoutVars>
          <dgm:bulletEnabled val="1"/>
        </dgm:presLayoutVars>
      </dgm:prSet>
      <dgm:spPr/>
    </dgm:pt>
    <dgm:pt modelId="{B8F8F8D2-60C1-4852-95FD-B518F99B03F6}" type="pres">
      <dgm:prSet presAssocID="{5C882059-CE4C-4FA9-9A54-DF9E3AF592D0}" presName="sibTrans" presStyleCnt="0"/>
      <dgm:spPr/>
    </dgm:pt>
    <dgm:pt modelId="{6A9EA585-DCA6-4D73-BA26-923F395034A5}" type="pres">
      <dgm:prSet presAssocID="{A95D05EB-5E80-4F34-87DB-DDF3227F52B0}" presName="node" presStyleLbl="alignAccFollowNode1" presStyleIdx="51" presStyleCnt="114" custScaleX="296675">
        <dgm:presLayoutVars>
          <dgm:bulletEnabled val="1"/>
        </dgm:presLayoutVars>
      </dgm:prSet>
      <dgm:spPr/>
    </dgm:pt>
    <dgm:pt modelId="{3EE71872-5E51-4612-B061-A2A4C2EEE46B}" type="pres">
      <dgm:prSet presAssocID="{DBA14D67-0541-4750-8C11-FCEDD5C72216}" presName="sibTrans" presStyleCnt="0"/>
      <dgm:spPr/>
    </dgm:pt>
    <dgm:pt modelId="{6DA11544-68FB-4E31-8857-55AFE79DCE75}" type="pres">
      <dgm:prSet presAssocID="{A088999F-B115-4646-AD65-9BEC6F8BDC34}" presName="node" presStyleLbl="alignAccFollowNode1" presStyleIdx="52" presStyleCnt="114" custScaleX="296675">
        <dgm:presLayoutVars>
          <dgm:bulletEnabled val="1"/>
        </dgm:presLayoutVars>
      </dgm:prSet>
      <dgm:spPr>
        <a:xfrm>
          <a:off x="9132473" y="2196381"/>
          <a:ext cx="1445391" cy="194878"/>
        </a:xfrm>
        <a:prstGeom prst="chevron">
          <a:avLst/>
        </a:prstGeom>
      </dgm:spPr>
    </dgm:pt>
    <dgm:pt modelId="{80F38AE1-F69A-4CF0-BFDF-1C66224A5C95}" type="pres">
      <dgm:prSet presAssocID="{D01C46DA-E0E2-4393-8C09-3F7FDE3A9D75}" presName="sibTrans" presStyleCnt="0"/>
      <dgm:spPr/>
    </dgm:pt>
    <dgm:pt modelId="{F3E3740C-FC20-42DE-A464-252DC44F39B6}" type="pres">
      <dgm:prSet presAssocID="{02013660-1504-4FD7-8078-EAD5AFDA9C40}" presName="node" presStyleLbl="alignAccFollowNode1" presStyleIdx="53" presStyleCnt="114" custScaleX="296675">
        <dgm:presLayoutVars>
          <dgm:bulletEnabled val="1"/>
        </dgm:presLayoutVars>
      </dgm:prSet>
      <dgm:spPr>
        <a:xfrm>
          <a:off x="10509657" y="2196381"/>
          <a:ext cx="1445391" cy="194878"/>
        </a:xfrm>
        <a:prstGeom prst="chevron">
          <a:avLst/>
        </a:prstGeom>
      </dgm:spPr>
    </dgm:pt>
    <dgm:pt modelId="{A6665DAB-00D4-4CAB-B3E3-571038E41512}" type="pres">
      <dgm:prSet presAssocID="{20C04C63-C78D-44FD-84E4-66204A84E99C}" presName="vSp" presStyleCnt="0"/>
      <dgm:spPr/>
    </dgm:pt>
    <dgm:pt modelId="{4CB1D4BF-3589-4582-BC74-2E3EE35D98AD}" type="pres">
      <dgm:prSet presAssocID="{288D5930-D4AA-4F97-8D09-0C5DAB9C259A}" presName="horFlow" presStyleCnt="0"/>
      <dgm:spPr/>
    </dgm:pt>
    <dgm:pt modelId="{01954592-F35A-44E3-B780-215EC6A802AF}" type="pres">
      <dgm:prSet presAssocID="{288D5930-D4AA-4F97-8D09-0C5DAB9C259A}" presName="bigChev" presStyleLbl="node1" presStyleIdx="9" presStyleCnt="19" custScaleX="629228"/>
      <dgm:spPr/>
    </dgm:pt>
    <dgm:pt modelId="{5EBE054B-A6DD-4F05-9093-BFEC8EA5F1F0}" type="pres">
      <dgm:prSet presAssocID="{72A2CB7A-D651-432C-AFD5-4AAB4690E5FA}" presName="parTrans" presStyleCnt="0"/>
      <dgm:spPr/>
    </dgm:pt>
    <dgm:pt modelId="{E874413E-53BC-493C-BE7F-FBB75E978E1D}" type="pres">
      <dgm:prSet presAssocID="{F6585F52-07AE-4003-B5AB-01C670A14DF2}" presName="node" presStyleLbl="alignAccFollowNode1" presStyleIdx="54" presStyleCnt="114" custScaleX="296675">
        <dgm:presLayoutVars>
          <dgm:bulletEnabled val="1"/>
        </dgm:presLayoutVars>
      </dgm:prSet>
      <dgm:spPr/>
    </dgm:pt>
    <dgm:pt modelId="{998E36FB-EB68-4B93-A77A-7D943035143A}" type="pres">
      <dgm:prSet presAssocID="{8E793397-210A-46DB-A6EC-BED2525A44EB}" presName="sibTrans" presStyleCnt="0"/>
      <dgm:spPr/>
    </dgm:pt>
    <dgm:pt modelId="{B3D8144A-E0E5-49D2-A5C3-EE18B8700B81}" type="pres">
      <dgm:prSet presAssocID="{51D93709-2F39-436D-8675-9B7B21DECD46}" presName="node" presStyleLbl="alignAccFollowNode1" presStyleIdx="55" presStyleCnt="114" custScaleX="296675">
        <dgm:presLayoutVars>
          <dgm:bulletEnabled val="1"/>
        </dgm:presLayoutVars>
      </dgm:prSet>
      <dgm:spPr/>
    </dgm:pt>
    <dgm:pt modelId="{0D6FB618-76A0-4B51-A33F-CB35ECF24C55}" type="pres">
      <dgm:prSet presAssocID="{41F2FA2D-0740-4F4B-A7A5-12ECEFF85BF8}" presName="sibTrans" presStyleCnt="0"/>
      <dgm:spPr/>
    </dgm:pt>
    <dgm:pt modelId="{568B9978-44D1-4864-84DF-D4C854278443}" type="pres">
      <dgm:prSet presAssocID="{CA8295AA-D6B8-452B-9762-CE95B90D8D17}" presName="node" presStyleLbl="alignAccFollowNode1" presStyleIdx="56" presStyleCnt="114" custScaleX="296675" custLinFactNeighborX="174" custLinFactNeighborY="1528">
        <dgm:presLayoutVars>
          <dgm:bulletEnabled val="1"/>
        </dgm:presLayoutVars>
      </dgm:prSet>
      <dgm:spPr/>
    </dgm:pt>
    <dgm:pt modelId="{14008462-DF36-46D5-94AA-866EC649ADA8}" type="pres">
      <dgm:prSet presAssocID="{7E2E8A5B-3400-442D-B1FD-D52C6C17257B}" presName="sibTrans" presStyleCnt="0"/>
      <dgm:spPr/>
    </dgm:pt>
    <dgm:pt modelId="{C611F59B-E9A2-4C58-AB3A-6B96ACD36AD9}" type="pres">
      <dgm:prSet presAssocID="{9C27B685-4241-40BF-BAF2-12BE67C8F44D}" presName="node" presStyleLbl="alignAccFollowNode1" presStyleIdx="57" presStyleCnt="114" custScaleX="296675">
        <dgm:presLayoutVars>
          <dgm:bulletEnabled val="1"/>
        </dgm:presLayoutVars>
      </dgm:prSet>
      <dgm:spPr/>
    </dgm:pt>
    <dgm:pt modelId="{9D055AB3-3BCB-42A7-A60F-389CA8F3DE48}" type="pres">
      <dgm:prSet presAssocID="{A344933C-BEFE-4A2B-932E-AF0EC3AB4C96}" presName="sibTrans" presStyleCnt="0"/>
      <dgm:spPr/>
    </dgm:pt>
    <dgm:pt modelId="{9F86BE45-8E3C-473B-9181-B024FB692468}" type="pres">
      <dgm:prSet presAssocID="{9AC5D45E-0C7A-4105-8BEC-2629F2B767B1}" presName="node" presStyleLbl="alignAccFollowNode1" presStyleIdx="58" presStyleCnt="114" custScaleX="296675">
        <dgm:presLayoutVars>
          <dgm:bulletEnabled val="1"/>
        </dgm:presLayoutVars>
      </dgm:prSet>
      <dgm:spPr>
        <a:xfrm>
          <a:off x="9132473" y="2464046"/>
          <a:ext cx="1445391" cy="194878"/>
        </a:xfrm>
        <a:prstGeom prst="chevron">
          <a:avLst/>
        </a:prstGeom>
      </dgm:spPr>
    </dgm:pt>
    <dgm:pt modelId="{DA090A01-75EE-4053-BB6F-63557291F82D}" type="pres">
      <dgm:prSet presAssocID="{8C4E92AD-5672-45C2-A072-E4EAE95546A5}" presName="sibTrans" presStyleCnt="0"/>
      <dgm:spPr/>
    </dgm:pt>
    <dgm:pt modelId="{7BC40B19-BA33-4A30-927E-168FD0B5AD20}" type="pres">
      <dgm:prSet presAssocID="{AE0592AC-1F2D-461F-8E27-6C84F77EA6E7}" presName="node" presStyleLbl="alignAccFollowNode1" presStyleIdx="59" presStyleCnt="114" custScaleX="296675">
        <dgm:presLayoutVars>
          <dgm:bulletEnabled val="1"/>
        </dgm:presLayoutVars>
      </dgm:prSet>
      <dgm:spPr>
        <a:xfrm>
          <a:off x="10509657" y="2464046"/>
          <a:ext cx="1445391" cy="194878"/>
        </a:xfrm>
        <a:prstGeom prst="chevron">
          <a:avLst/>
        </a:prstGeom>
      </dgm:spPr>
    </dgm:pt>
    <dgm:pt modelId="{F70E0046-360E-48EE-B9F8-425ED080EABE}" type="pres">
      <dgm:prSet presAssocID="{288D5930-D4AA-4F97-8D09-0C5DAB9C259A}" presName="vSp" presStyleCnt="0"/>
      <dgm:spPr/>
    </dgm:pt>
    <dgm:pt modelId="{4790EEA1-D9BA-42A6-9031-C8EF15009A7F}" type="pres">
      <dgm:prSet presAssocID="{EA48D4A7-DFD0-4DF0-A227-51D9A8AB35CC}" presName="horFlow" presStyleCnt="0"/>
      <dgm:spPr/>
    </dgm:pt>
    <dgm:pt modelId="{383147AB-1130-42B6-9A31-A0B713BFA1D2}" type="pres">
      <dgm:prSet presAssocID="{EA48D4A7-DFD0-4DF0-A227-51D9A8AB35CC}" presName="bigChev" presStyleLbl="node1" presStyleIdx="10" presStyleCnt="19" custScaleX="629228"/>
      <dgm:spPr/>
    </dgm:pt>
    <dgm:pt modelId="{0C8696FF-DEDD-4836-8F7B-3DA056C4E922}" type="pres">
      <dgm:prSet presAssocID="{4A7378B5-13A7-4CCC-9DA9-0F1CDCACFC54}" presName="parTrans" presStyleCnt="0"/>
      <dgm:spPr/>
    </dgm:pt>
    <dgm:pt modelId="{2029C37A-E62E-41C2-B696-CFA6C0EF78F9}" type="pres">
      <dgm:prSet presAssocID="{FA9B0A1F-FC31-40FC-A710-4DE19850FB86}" presName="node" presStyleLbl="alignAccFollowNode1" presStyleIdx="60" presStyleCnt="114" custScaleX="296675">
        <dgm:presLayoutVars>
          <dgm:bulletEnabled val="1"/>
        </dgm:presLayoutVars>
      </dgm:prSet>
      <dgm:spPr/>
    </dgm:pt>
    <dgm:pt modelId="{D10A254A-EA83-4C9A-8171-9820D784F20E}" type="pres">
      <dgm:prSet presAssocID="{620E17BB-029C-4077-AA1E-48B0E989438C}" presName="sibTrans" presStyleCnt="0"/>
      <dgm:spPr/>
    </dgm:pt>
    <dgm:pt modelId="{E67FF568-8A62-4714-890C-9ED98B4583EE}" type="pres">
      <dgm:prSet presAssocID="{A6E0B37B-1D4D-41F4-9798-99698EEE711B}" presName="node" presStyleLbl="alignAccFollowNode1" presStyleIdx="61" presStyleCnt="114" custScaleX="296675">
        <dgm:presLayoutVars>
          <dgm:bulletEnabled val="1"/>
        </dgm:presLayoutVars>
      </dgm:prSet>
      <dgm:spPr/>
    </dgm:pt>
    <dgm:pt modelId="{8E48417C-3EB7-4C88-BAC4-D736BC34DBF2}" type="pres">
      <dgm:prSet presAssocID="{11196B1A-12A1-43EB-9A7A-D551E1E854B0}" presName="sibTrans" presStyleCnt="0"/>
      <dgm:spPr/>
    </dgm:pt>
    <dgm:pt modelId="{BF49DC81-FB37-49B1-8F68-8E2416D6A739}" type="pres">
      <dgm:prSet presAssocID="{99509FD7-DEF6-4786-82B0-B2B4DF240B66}" presName="node" presStyleLbl="alignAccFollowNode1" presStyleIdx="62" presStyleCnt="114" custScaleX="296675">
        <dgm:presLayoutVars>
          <dgm:bulletEnabled val="1"/>
        </dgm:presLayoutVars>
      </dgm:prSet>
      <dgm:spPr/>
    </dgm:pt>
    <dgm:pt modelId="{598C3A9E-4816-48B1-A855-05F86E5C2329}" type="pres">
      <dgm:prSet presAssocID="{233D300E-58DE-49CB-B973-A31B3F27B5F7}" presName="sibTrans" presStyleCnt="0"/>
      <dgm:spPr/>
    </dgm:pt>
    <dgm:pt modelId="{459B3F38-887D-48D9-A425-C05799AD95D7}" type="pres">
      <dgm:prSet presAssocID="{0E3BC327-F0C0-440E-811E-815E20E91B48}" presName="node" presStyleLbl="alignAccFollowNode1" presStyleIdx="63" presStyleCnt="114" custScaleX="296675">
        <dgm:presLayoutVars>
          <dgm:bulletEnabled val="1"/>
        </dgm:presLayoutVars>
      </dgm:prSet>
      <dgm:spPr/>
    </dgm:pt>
    <dgm:pt modelId="{2D7071E1-5838-461E-9BF5-667D5398DB48}" type="pres">
      <dgm:prSet presAssocID="{C24272F8-F924-4505-B14B-B91BA7C240AA}" presName="sibTrans" presStyleCnt="0"/>
      <dgm:spPr/>
    </dgm:pt>
    <dgm:pt modelId="{25D61911-0518-4821-8219-1D28C6127B1B}" type="pres">
      <dgm:prSet presAssocID="{CC4692E2-F0B8-4342-8BB2-B5532EC8AD3E}" presName="node" presStyleLbl="alignAccFollowNode1" presStyleIdx="64" presStyleCnt="114" custScaleX="296675">
        <dgm:presLayoutVars>
          <dgm:bulletEnabled val="1"/>
        </dgm:presLayoutVars>
      </dgm:prSet>
      <dgm:spPr/>
    </dgm:pt>
    <dgm:pt modelId="{26188E72-D755-4495-BA52-996CEC5F3376}" type="pres">
      <dgm:prSet presAssocID="{1E5FFDA9-826F-4160-AFBA-B7ABF477F319}" presName="sibTrans" presStyleCnt="0"/>
      <dgm:spPr/>
    </dgm:pt>
    <dgm:pt modelId="{F55BD3F3-AA0D-40C1-9A23-1E5348196B77}" type="pres">
      <dgm:prSet presAssocID="{E2799176-3F02-4BE8-AA05-CE5501D6E44D}" presName="node" presStyleLbl="alignAccFollowNode1" presStyleIdx="65" presStyleCnt="114" custScaleX="296675">
        <dgm:presLayoutVars>
          <dgm:bulletEnabled val="1"/>
        </dgm:presLayoutVars>
      </dgm:prSet>
      <dgm:spPr/>
    </dgm:pt>
    <dgm:pt modelId="{6515183C-CE78-44C6-84AF-011B980FDF85}" type="pres">
      <dgm:prSet presAssocID="{EA48D4A7-DFD0-4DF0-A227-51D9A8AB35CC}" presName="vSp" presStyleCnt="0"/>
      <dgm:spPr/>
    </dgm:pt>
    <dgm:pt modelId="{4970CCF0-6347-467E-A8C4-B5760FCE27B1}" type="pres">
      <dgm:prSet presAssocID="{A2B5153F-5B71-46C8-B545-EF6A41000BFC}" presName="horFlow" presStyleCnt="0"/>
      <dgm:spPr/>
    </dgm:pt>
    <dgm:pt modelId="{023F0E25-9B7B-4633-84AF-C4AC4F872F9C}" type="pres">
      <dgm:prSet presAssocID="{A2B5153F-5B71-46C8-B545-EF6A41000BFC}" presName="bigChev" presStyleLbl="node1" presStyleIdx="11" presStyleCnt="19" custScaleX="629228"/>
      <dgm:spPr/>
    </dgm:pt>
    <dgm:pt modelId="{E4D8C2CB-D016-436C-B36D-790E87912C25}" type="pres">
      <dgm:prSet presAssocID="{FD43E53E-61B1-42E9-BCC5-734ECA426FEE}" presName="parTrans" presStyleCnt="0"/>
      <dgm:spPr/>
    </dgm:pt>
    <dgm:pt modelId="{6FC1205B-24CC-4D25-9630-6044AD1848D3}" type="pres">
      <dgm:prSet presAssocID="{18F5BAE4-1D72-4D90-A4C2-196EC4E3B96B}" presName="node" presStyleLbl="alignAccFollowNode1" presStyleIdx="66" presStyleCnt="114" custScaleX="296675">
        <dgm:presLayoutVars>
          <dgm:bulletEnabled val="1"/>
        </dgm:presLayoutVars>
      </dgm:prSet>
      <dgm:spPr/>
    </dgm:pt>
    <dgm:pt modelId="{48C56B3B-4FC5-4B82-AECF-BB253180B392}" type="pres">
      <dgm:prSet presAssocID="{A91FAF9C-7680-4F91-B3C3-582DD5705BCB}" presName="sibTrans" presStyleCnt="0"/>
      <dgm:spPr/>
    </dgm:pt>
    <dgm:pt modelId="{BEDDF03B-0F35-46CF-8433-BF14B9616FD2}" type="pres">
      <dgm:prSet presAssocID="{5E560C86-E1E2-4C97-9BDB-1C4593F1AD67}" presName="node" presStyleLbl="alignAccFollowNode1" presStyleIdx="67" presStyleCnt="114" custScaleX="296675">
        <dgm:presLayoutVars>
          <dgm:bulletEnabled val="1"/>
        </dgm:presLayoutVars>
      </dgm:prSet>
      <dgm:spPr/>
    </dgm:pt>
    <dgm:pt modelId="{0D5EED60-0D01-444C-831E-EBDD4D8899BB}" type="pres">
      <dgm:prSet presAssocID="{8E13540B-F3C3-41D1-A520-E89C9E67FBE8}" presName="sibTrans" presStyleCnt="0"/>
      <dgm:spPr/>
    </dgm:pt>
    <dgm:pt modelId="{1F421399-7FFD-4BEE-8371-D9C5F1AAA3AE}" type="pres">
      <dgm:prSet presAssocID="{7103096D-80C5-4794-98D0-616AE2A9DEA4}" presName="node" presStyleLbl="alignAccFollowNode1" presStyleIdx="68" presStyleCnt="114" custScaleX="296675">
        <dgm:presLayoutVars>
          <dgm:bulletEnabled val="1"/>
        </dgm:presLayoutVars>
      </dgm:prSet>
      <dgm:spPr/>
    </dgm:pt>
    <dgm:pt modelId="{5A5267B8-AC4D-4AAD-9CA6-5E618EE4B77C}" type="pres">
      <dgm:prSet presAssocID="{CAB78BCC-0A63-4E72-B6C6-7F52713158BE}" presName="sibTrans" presStyleCnt="0"/>
      <dgm:spPr/>
    </dgm:pt>
    <dgm:pt modelId="{C2C9009E-E161-4FF2-B767-65B3F5C9A85E}" type="pres">
      <dgm:prSet presAssocID="{A420D04D-E38C-4E69-9F72-E3FD039CE2FD}" presName="node" presStyleLbl="alignAccFollowNode1" presStyleIdx="69" presStyleCnt="114" custScaleX="296675">
        <dgm:presLayoutVars>
          <dgm:bulletEnabled val="1"/>
        </dgm:presLayoutVars>
      </dgm:prSet>
      <dgm:spPr/>
    </dgm:pt>
    <dgm:pt modelId="{5DF77A6A-11B5-4C59-8744-25BAD7DC5EE3}" type="pres">
      <dgm:prSet presAssocID="{26D52E69-6571-4EEC-A393-3725BE5DC599}" presName="sibTrans" presStyleCnt="0"/>
      <dgm:spPr/>
    </dgm:pt>
    <dgm:pt modelId="{5D2C240B-229C-45C7-9616-4E75E25E9BF8}" type="pres">
      <dgm:prSet presAssocID="{B5B7483E-4DD8-488F-944D-23C42C6B2AA0}" presName="node" presStyleLbl="alignAccFollowNode1" presStyleIdx="70" presStyleCnt="114" custScaleX="296675">
        <dgm:presLayoutVars>
          <dgm:bulletEnabled val="1"/>
        </dgm:presLayoutVars>
      </dgm:prSet>
      <dgm:spPr>
        <a:xfrm>
          <a:off x="9132473" y="2999376"/>
          <a:ext cx="1445391" cy="194878"/>
        </a:xfrm>
        <a:prstGeom prst="chevron">
          <a:avLst/>
        </a:prstGeom>
      </dgm:spPr>
    </dgm:pt>
    <dgm:pt modelId="{C22691C3-C022-425A-9A1D-D01ABB7D35FB}" type="pres">
      <dgm:prSet presAssocID="{7CC3EEF3-B288-4792-AC12-FD6D35EFA018}" presName="sibTrans" presStyleCnt="0"/>
      <dgm:spPr/>
    </dgm:pt>
    <dgm:pt modelId="{F54FA7F4-F530-4C80-B58D-8B538D4A1BCA}" type="pres">
      <dgm:prSet presAssocID="{CC64510A-FD9B-4BA4-99D0-B3C154A364C0}" presName="node" presStyleLbl="alignAccFollowNode1" presStyleIdx="71" presStyleCnt="114" custScaleX="296675">
        <dgm:presLayoutVars>
          <dgm:bulletEnabled val="1"/>
        </dgm:presLayoutVars>
      </dgm:prSet>
      <dgm:spPr>
        <a:xfrm>
          <a:off x="10509657" y="2999376"/>
          <a:ext cx="1445391" cy="194878"/>
        </a:xfrm>
        <a:prstGeom prst="chevron">
          <a:avLst/>
        </a:prstGeom>
      </dgm:spPr>
    </dgm:pt>
    <dgm:pt modelId="{356B319D-45E7-4873-88EC-F6E34C6DC712}" type="pres">
      <dgm:prSet presAssocID="{A2B5153F-5B71-46C8-B545-EF6A41000BFC}" presName="vSp" presStyleCnt="0"/>
      <dgm:spPr/>
    </dgm:pt>
    <dgm:pt modelId="{310F5EEF-7BA1-4544-9934-DE355E336175}" type="pres">
      <dgm:prSet presAssocID="{D5A67F73-5628-4681-87F7-9B4F9829690B}" presName="horFlow" presStyleCnt="0"/>
      <dgm:spPr/>
    </dgm:pt>
    <dgm:pt modelId="{42B713BE-A566-46E3-B809-4A86075DD9C7}" type="pres">
      <dgm:prSet presAssocID="{D5A67F73-5628-4681-87F7-9B4F9829690B}" presName="bigChev" presStyleLbl="node1" presStyleIdx="12" presStyleCnt="19" custScaleX="629228"/>
      <dgm:spPr/>
    </dgm:pt>
    <dgm:pt modelId="{A3346653-295A-49CC-A556-122E4FDB4B59}" type="pres">
      <dgm:prSet presAssocID="{1364DEAD-572B-4C5E-8122-6BA4865F4A9C}" presName="parTrans" presStyleCnt="0"/>
      <dgm:spPr/>
    </dgm:pt>
    <dgm:pt modelId="{DF1D0023-05BD-47B3-8C2D-27FEB7EC56D3}" type="pres">
      <dgm:prSet presAssocID="{5ADB5157-B495-4269-8863-4D97280CF330}" presName="node" presStyleLbl="alignAccFollowNode1" presStyleIdx="72" presStyleCnt="114" custScaleX="296675">
        <dgm:presLayoutVars>
          <dgm:bulletEnabled val="1"/>
        </dgm:presLayoutVars>
      </dgm:prSet>
      <dgm:spPr/>
    </dgm:pt>
    <dgm:pt modelId="{2746F2E2-5250-4E9F-98B8-52A083E20B78}" type="pres">
      <dgm:prSet presAssocID="{47EA29FA-F2A9-4F8D-B2DE-603022ACA0A4}" presName="sibTrans" presStyleCnt="0"/>
      <dgm:spPr/>
    </dgm:pt>
    <dgm:pt modelId="{DFFA22EC-E18E-46F1-8426-FBA326B70FB6}" type="pres">
      <dgm:prSet presAssocID="{EF6D8633-705A-4F6F-92D3-89234276581F}" presName="node" presStyleLbl="alignAccFollowNode1" presStyleIdx="73" presStyleCnt="114" custScaleX="296675">
        <dgm:presLayoutVars>
          <dgm:bulletEnabled val="1"/>
        </dgm:presLayoutVars>
      </dgm:prSet>
      <dgm:spPr/>
    </dgm:pt>
    <dgm:pt modelId="{52A1555C-A561-464B-89B1-090979AECF85}" type="pres">
      <dgm:prSet presAssocID="{E0E1D543-E947-4597-9548-37D6F4F17563}" presName="sibTrans" presStyleCnt="0"/>
      <dgm:spPr/>
    </dgm:pt>
    <dgm:pt modelId="{133865E2-68B7-4A56-8F93-94C90C67E416}" type="pres">
      <dgm:prSet presAssocID="{5FDC4A79-18A8-4E1F-8B75-6DD9509AF5FA}" presName="node" presStyleLbl="alignAccFollowNode1" presStyleIdx="74" presStyleCnt="114" custScaleX="296675">
        <dgm:presLayoutVars>
          <dgm:bulletEnabled val="1"/>
        </dgm:presLayoutVars>
      </dgm:prSet>
      <dgm:spPr/>
    </dgm:pt>
    <dgm:pt modelId="{62A9BEF9-C437-45AF-9A6D-CD707E9AB72B}" type="pres">
      <dgm:prSet presAssocID="{C2E68272-A51F-48C9-9634-532940D1C741}" presName="sibTrans" presStyleCnt="0"/>
      <dgm:spPr/>
    </dgm:pt>
    <dgm:pt modelId="{D8C19243-821D-444E-B5AC-44843A0DDA5F}" type="pres">
      <dgm:prSet presAssocID="{A4B7FCD0-10D8-4C5F-82C9-DD19FD40E9C4}" presName="node" presStyleLbl="alignAccFollowNode1" presStyleIdx="75" presStyleCnt="114" custScaleX="296675">
        <dgm:presLayoutVars>
          <dgm:bulletEnabled val="1"/>
        </dgm:presLayoutVars>
      </dgm:prSet>
      <dgm:spPr/>
    </dgm:pt>
    <dgm:pt modelId="{FEFEFDCC-FF0C-47C8-9467-9E37A0841A3B}" type="pres">
      <dgm:prSet presAssocID="{A3DA9BC6-82CF-4290-8B90-3B911272E25F}" presName="sibTrans" presStyleCnt="0"/>
      <dgm:spPr/>
    </dgm:pt>
    <dgm:pt modelId="{DE178F9C-B072-425A-9039-00DF0ABBDECD}" type="pres">
      <dgm:prSet presAssocID="{4CCFD838-A8E2-4320-911C-3EC3E6497BBE}" presName="node" presStyleLbl="alignAccFollowNode1" presStyleIdx="76" presStyleCnt="114" custScaleX="296675">
        <dgm:presLayoutVars>
          <dgm:bulletEnabled val="1"/>
        </dgm:presLayoutVars>
      </dgm:prSet>
      <dgm:spPr>
        <a:xfrm>
          <a:off x="9132473" y="3267040"/>
          <a:ext cx="1445391" cy="194878"/>
        </a:xfrm>
        <a:prstGeom prst="chevron">
          <a:avLst/>
        </a:prstGeom>
      </dgm:spPr>
    </dgm:pt>
    <dgm:pt modelId="{1624E53F-8472-4713-9771-AB51F09DE796}" type="pres">
      <dgm:prSet presAssocID="{DD422EF1-344A-44FE-8314-65A16EFE1077}" presName="sibTrans" presStyleCnt="0"/>
      <dgm:spPr/>
    </dgm:pt>
    <dgm:pt modelId="{BBE81F8D-1B65-4398-918E-D2AAE216E5D0}" type="pres">
      <dgm:prSet presAssocID="{A662433D-B6A6-495A-BB49-B40B602AC2DC}" presName="node" presStyleLbl="alignAccFollowNode1" presStyleIdx="77" presStyleCnt="114" custScaleX="296675">
        <dgm:presLayoutVars>
          <dgm:bulletEnabled val="1"/>
        </dgm:presLayoutVars>
      </dgm:prSet>
      <dgm:spPr>
        <a:xfrm>
          <a:off x="10509657" y="3267040"/>
          <a:ext cx="1445391" cy="194878"/>
        </a:xfrm>
        <a:prstGeom prst="chevron">
          <a:avLst/>
        </a:prstGeom>
      </dgm:spPr>
    </dgm:pt>
    <dgm:pt modelId="{D65C5019-2C00-4234-9A7E-5B52DF0BA339}" type="pres">
      <dgm:prSet presAssocID="{D5A67F73-5628-4681-87F7-9B4F9829690B}" presName="vSp" presStyleCnt="0"/>
      <dgm:spPr/>
    </dgm:pt>
    <dgm:pt modelId="{4EAD197B-38E3-40E9-8FCD-496084511128}" type="pres">
      <dgm:prSet presAssocID="{31F5E787-64AE-4A15-AA0C-7547AE6FE00A}" presName="horFlow" presStyleCnt="0"/>
      <dgm:spPr/>
    </dgm:pt>
    <dgm:pt modelId="{69002C3E-DBDC-434E-90F8-06B65287F218}" type="pres">
      <dgm:prSet presAssocID="{31F5E787-64AE-4A15-AA0C-7547AE6FE00A}" presName="bigChev" presStyleLbl="node1" presStyleIdx="13" presStyleCnt="19" custScaleX="629228"/>
      <dgm:spPr/>
    </dgm:pt>
    <dgm:pt modelId="{08377D72-FBCB-4CFF-B5FC-CA0A3781157E}" type="pres">
      <dgm:prSet presAssocID="{AFB53646-71B4-4344-97BA-30B7D5857CEF}" presName="parTrans" presStyleCnt="0"/>
      <dgm:spPr/>
    </dgm:pt>
    <dgm:pt modelId="{265F822A-2EA5-449F-BCC3-7C4D8F94C52F}" type="pres">
      <dgm:prSet presAssocID="{C02F4A5A-4316-4187-968A-3D920EECDBFB}" presName="node" presStyleLbl="alignAccFollowNode1" presStyleIdx="78" presStyleCnt="114" custScaleX="296675">
        <dgm:presLayoutVars>
          <dgm:bulletEnabled val="1"/>
        </dgm:presLayoutVars>
      </dgm:prSet>
      <dgm:spPr/>
    </dgm:pt>
    <dgm:pt modelId="{A9D2D004-08B5-408A-BED2-2D7E76E422B0}" type="pres">
      <dgm:prSet presAssocID="{F01A3B87-7DAF-43E5-9202-E274E4DA4354}" presName="sibTrans" presStyleCnt="0"/>
      <dgm:spPr/>
    </dgm:pt>
    <dgm:pt modelId="{011FCED7-5E50-431B-83A3-BE4E70A41C6C}" type="pres">
      <dgm:prSet presAssocID="{9F33EAE2-CBCC-4163-B546-94218511C58E}" presName="node" presStyleLbl="alignAccFollowNode1" presStyleIdx="79" presStyleCnt="114" custScaleX="296675">
        <dgm:presLayoutVars>
          <dgm:bulletEnabled val="1"/>
        </dgm:presLayoutVars>
      </dgm:prSet>
      <dgm:spPr/>
    </dgm:pt>
    <dgm:pt modelId="{BF5946DA-88B9-44CB-A9D4-1966350E3F80}" type="pres">
      <dgm:prSet presAssocID="{90109495-A435-4836-8349-56D1C0C927F1}" presName="sibTrans" presStyleCnt="0"/>
      <dgm:spPr/>
    </dgm:pt>
    <dgm:pt modelId="{F83FA557-2B78-4E32-BD76-A23782B63FC6}" type="pres">
      <dgm:prSet presAssocID="{AC36BFCD-1D5C-49FD-A9EC-9172920B4576}" presName="node" presStyleLbl="alignAccFollowNode1" presStyleIdx="80" presStyleCnt="114" custScaleX="296675">
        <dgm:presLayoutVars>
          <dgm:bulletEnabled val="1"/>
        </dgm:presLayoutVars>
      </dgm:prSet>
      <dgm:spPr/>
    </dgm:pt>
    <dgm:pt modelId="{EA5CE8FC-72AB-4018-A90F-B83FFAD98E26}" type="pres">
      <dgm:prSet presAssocID="{5862CBCE-742A-4583-83BE-F1A665484F24}" presName="sibTrans" presStyleCnt="0"/>
      <dgm:spPr/>
    </dgm:pt>
    <dgm:pt modelId="{4B786CF4-4569-4D5A-82E6-C026182964C9}" type="pres">
      <dgm:prSet presAssocID="{6C0F72AE-CBBE-4E00-A17C-F07800581BCF}" presName="node" presStyleLbl="alignAccFollowNode1" presStyleIdx="81" presStyleCnt="114" custScaleX="296675">
        <dgm:presLayoutVars>
          <dgm:bulletEnabled val="1"/>
        </dgm:presLayoutVars>
      </dgm:prSet>
      <dgm:spPr/>
    </dgm:pt>
    <dgm:pt modelId="{C92ED33A-FD49-4C88-A2EA-80874499E631}" type="pres">
      <dgm:prSet presAssocID="{B7A5E432-7C56-49DC-A876-F771078C4B73}" presName="sibTrans" presStyleCnt="0"/>
      <dgm:spPr/>
    </dgm:pt>
    <dgm:pt modelId="{A0F2FD17-1325-489F-9F40-35E733B74E7C}" type="pres">
      <dgm:prSet presAssocID="{295ECBD2-B9DC-4083-A9F5-0AA8FCF3A0E2}" presName="node" presStyleLbl="alignAccFollowNode1" presStyleIdx="82" presStyleCnt="114" custScaleX="296675">
        <dgm:presLayoutVars>
          <dgm:bulletEnabled val="1"/>
        </dgm:presLayoutVars>
      </dgm:prSet>
      <dgm:spPr/>
    </dgm:pt>
    <dgm:pt modelId="{486D5A00-4052-44B9-84D3-9D714A06403D}" type="pres">
      <dgm:prSet presAssocID="{1A59D69F-C6B6-4E8F-8367-F2FDD2013960}" presName="sibTrans" presStyleCnt="0"/>
      <dgm:spPr/>
    </dgm:pt>
    <dgm:pt modelId="{CAA28823-9325-4C60-8E23-A6C97C8C567A}" type="pres">
      <dgm:prSet presAssocID="{BC9A144A-ECD7-40E0-A1F9-109A925415B5}" presName="node" presStyleLbl="alignAccFollowNode1" presStyleIdx="83" presStyleCnt="114" custScaleX="296675">
        <dgm:presLayoutVars>
          <dgm:bulletEnabled val="1"/>
        </dgm:presLayoutVars>
      </dgm:prSet>
      <dgm:spPr/>
    </dgm:pt>
    <dgm:pt modelId="{6A9741B5-D2A7-4106-A577-C6A078A9094C}" type="pres">
      <dgm:prSet presAssocID="{31F5E787-64AE-4A15-AA0C-7547AE6FE00A}" presName="vSp" presStyleCnt="0"/>
      <dgm:spPr/>
    </dgm:pt>
    <dgm:pt modelId="{E89B08ED-0B7C-421D-8F69-C05F2AB4C6C4}" type="pres">
      <dgm:prSet presAssocID="{ED75475F-4DC1-4BAA-B3EF-E030FB6FCE5D}" presName="horFlow" presStyleCnt="0"/>
      <dgm:spPr/>
    </dgm:pt>
    <dgm:pt modelId="{30BF8E81-B8E0-45B5-98A1-96C141DCD7B0}" type="pres">
      <dgm:prSet presAssocID="{ED75475F-4DC1-4BAA-B3EF-E030FB6FCE5D}" presName="bigChev" presStyleLbl="node1" presStyleIdx="14" presStyleCnt="19" custScaleX="629228"/>
      <dgm:spPr/>
    </dgm:pt>
    <dgm:pt modelId="{7CC4CEF9-6E38-4420-9389-AFA65A2FF8A8}" type="pres">
      <dgm:prSet presAssocID="{9D398CB4-F152-4FF7-AB6A-261977939B76}" presName="parTrans" presStyleCnt="0"/>
      <dgm:spPr/>
    </dgm:pt>
    <dgm:pt modelId="{6BF6F322-59BA-4E84-8B12-FC19EBAD4BCD}" type="pres">
      <dgm:prSet presAssocID="{3BF17529-532A-4A41-938E-D11874B9E90E}" presName="node" presStyleLbl="alignAccFollowNode1" presStyleIdx="84" presStyleCnt="114" custScaleX="296675">
        <dgm:presLayoutVars>
          <dgm:bulletEnabled val="1"/>
        </dgm:presLayoutVars>
      </dgm:prSet>
      <dgm:spPr/>
    </dgm:pt>
    <dgm:pt modelId="{C67F72E3-744B-4168-9B16-9D6DB40318C6}" type="pres">
      <dgm:prSet presAssocID="{70199E5B-4064-4705-8FFD-62671A65AE88}" presName="sibTrans" presStyleCnt="0"/>
      <dgm:spPr/>
    </dgm:pt>
    <dgm:pt modelId="{21B8CFDC-F55E-424F-B457-F1C86DB58431}" type="pres">
      <dgm:prSet presAssocID="{B036EE1B-82E0-401A-B372-5ECA8ED29AFF}" presName="node" presStyleLbl="alignAccFollowNode1" presStyleIdx="85" presStyleCnt="114" custScaleX="296675">
        <dgm:presLayoutVars>
          <dgm:bulletEnabled val="1"/>
        </dgm:presLayoutVars>
      </dgm:prSet>
      <dgm:spPr/>
    </dgm:pt>
    <dgm:pt modelId="{BB603092-15C9-416F-AA56-C2B7EA196F36}" type="pres">
      <dgm:prSet presAssocID="{33BB7D26-6A8F-4E70-880E-EC851A15F994}" presName="sibTrans" presStyleCnt="0"/>
      <dgm:spPr/>
    </dgm:pt>
    <dgm:pt modelId="{960826CC-4276-4DED-B262-32D6D411D446}" type="pres">
      <dgm:prSet presAssocID="{970841A6-B0A0-4500-B07B-19A2F1119C40}" presName="node" presStyleLbl="alignAccFollowNode1" presStyleIdx="86" presStyleCnt="114" custScaleX="296675">
        <dgm:presLayoutVars>
          <dgm:bulletEnabled val="1"/>
        </dgm:presLayoutVars>
      </dgm:prSet>
      <dgm:spPr/>
    </dgm:pt>
    <dgm:pt modelId="{25698CD7-A210-4A9B-A9DE-C7F03559B69B}" type="pres">
      <dgm:prSet presAssocID="{BA048B0A-45BB-45B4-B824-25BA268EBDFF}" presName="sibTrans" presStyleCnt="0"/>
      <dgm:spPr/>
    </dgm:pt>
    <dgm:pt modelId="{35D8CB84-415E-4D32-B8F7-272F87B91692}" type="pres">
      <dgm:prSet presAssocID="{D97B153C-EE26-4D5F-8FE9-1511E7108828}" presName="node" presStyleLbl="alignAccFollowNode1" presStyleIdx="87" presStyleCnt="114" custScaleX="296675">
        <dgm:presLayoutVars>
          <dgm:bulletEnabled val="1"/>
        </dgm:presLayoutVars>
      </dgm:prSet>
      <dgm:spPr/>
    </dgm:pt>
    <dgm:pt modelId="{35943DEC-16A2-448A-9D78-1455DFB6102B}" type="pres">
      <dgm:prSet presAssocID="{C6222079-3673-41BE-86AE-E4EC922D3772}" presName="sibTrans" presStyleCnt="0"/>
      <dgm:spPr/>
    </dgm:pt>
    <dgm:pt modelId="{E2490B3C-77CE-4704-90B0-5FD596193322}" type="pres">
      <dgm:prSet presAssocID="{28725D3A-AA86-417B-81C5-2204FFA7065B}" presName="node" presStyleLbl="alignAccFollowNode1" presStyleIdx="88" presStyleCnt="114" custScaleX="296675">
        <dgm:presLayoutVars>
          <dgm:bulletEnabled val="1"/>
        </dgm:presLayoutVars>
      </dgm:prSet>
      <dgm:spPr/>
    </dgm:pt>
    <dgm:pt modelId="{8FE3840B-7E45-48B1-9A48-9A5781654BF5}" type="pres">
      <dgm:prSet presAssocID="{10197F05-59FD-44E4-8D39-E99FBA02B912}" presName="sibTrans" presStyleCnt="0"/>
      <dgm:spPr/>
    </dgm:pt>
    <dgm:pt modelId="{51576D39-8F26-4DB3-AA61-A223E29EC412}" type="pres">
      <dgm:prSet presAssocID="{A55E2F42-64CF-4C13-A2BB-DE28F9290F26}" presName="node" presStyleLbl="alignAccFollowNode1" presStyleIdx="89" presStyleCnt="114" custScaleX="296675">
        <dgm:presLayoutVars>
          <dgm:bulletEnabled val="1"/>
        </dgm:presLayoutVars>
      </dgm:prSet>
      <dgm:spPr/>
    </dgm:pt>
    <dgm:pt modelId="{B740A28B-8F11-45CD-B9F9-F815A32ABF48}" type="pres">
      <dgm:prSet presAssocID="{ED75475F-4DC1-4BAA-B3EF-E030FB6FCE5D}" presName="vSp" presStyleCnt="0"/>
      <dgm:spPr/>
    </dgm:pt>
    <dgm:pt modelId="{70FFCD70-EC54-42AB-A287-01623B3D04C2}" type="pres">
      <dgm:prSet presAssocID="{A9BBBD80-123D-477A-9910-66D4B759A883}" presName="horFlow" presStyleCnt="0"/>
      <dgm:spPr/>
    </dgm:pt>
    <dgm:pt modelId="{6B6DE428-B195-42BC-96C0-D97F39B2D831}" type="pres">
      <dgm:prSet presAssocID="{A9BBBD80-123D-477A-9910-66D4B759A883}" presName="bigChev" presStyleLbl="node1" presStyleIdx="15" presStyleCnt="19" custScaleX="629228"/>
      <dgm:spPr/>
    </dgm:pt>
    <dgm:pt modelId="{2323B3A5-5297-413B-B2C3-209D60748E5C}" type="pres">
      <dgm:prSet presAssocID="{2B2C2F82-EDD8-4195-8501-072B34FFF43E}" presName="parTrans" presStyleCnt="0"/>
      <dgm:spPr/>
    </dgm:pt>
    <dgm:pt modelId="{B23E0824-B04D-412D-B885-283C6E25232E}" type="pres">
      <dgm:prSet presAssocID="{9FD41E58-BEC7-4046-8A2F-E10BD226E8C8}" presName="node" presStyleLbl="alignAccFollowNode1" presStyleIdx="90" presStyleCnt="114" custScaleX="296675">
        <dgm:presLayoutVars>
          <dgm:bulletEnabled val="1"/>
        </dgm:presLayoutVars>
      </dgm:prSet>
      <dgm:spPr/>
    </dgm:pt>
    <dgm:pt modelId="{BC3C5AA2-0513-4BD2-B21A-40BD2554AAC3}" type="pres">
      <dgm:prSet presAssocID="{2F510D79-1E3A-4958-AA49-217900683F43}" presName="sibTrans" presStyleCnt="0"/>
      <dgm:spPr/>
    </dgm:pt>
    <dgm:pt modelId="{85588880-CEA4-40E8-BFA8-B4080085F1C8}" type="pres">
      <dgm:prSet presAssocID="{F2824B41-14F2-43C8-BCD0-D57EDE7EFEB4}" presName="node" presStyleLbl="alignAccFollowNode1" presStyleIdx="91" presStyleCnt="114" custScaleX="296675">
        <dgm:presLayoutVars>
          <dgm:bulletEnabled val="1"/>
        </dgm:presLayoutVars>
      </dgm:prSet>
      <dgm:spPr/>
    </dgm:pt>
    <dgm:pt modelId="{08114386-CCF4-4544-944B-D8429E281735}" type="pres">
      <dgm:prSet presAssocID="{3FEF5C0B-DA86-4C89-B113-5A946068A66C}" presName="sibTrans" presStyleCnt="0"/>
      <dgm:spPr/>
    </dgm:pt>
    <dgm:pt modelId="{C129C4AB-78E4-4AB1-93CF-203A08CE41E0}" type="pres">
      <dgm:prSet presAssocID="{8E74254D-9B95-4B26-B5EE-68537187B810}" presName="node" presStyleLbl="alignAccFollowNode1" presStyleIdx="92" presStyleCnt="114" custScaleX="296675">
        <dgm:presLayoutVars>
          <dgm:bulletEnabled val="1"/>
        </dgm:presLayoutVars>
      </dgm:prSet>
      <dgm:spPr/>
    </dgm:pt>
    <dgm:pt modelId="{AFCE7240-4581-4C1A-9B80-483B153C8E53}" type="pres">
      <dgm:prSet presAssocID="{63EC4FAE-6B69-4718-BEDC-99EF21EB71E5}" presName="sibTrans" presStyleCnt="0"/>
      <dgm:spPr/>
    </dgm:pt>
    <dgm:pt modelId="{DEE538BC-874A-45EC-B0C4-1A2F502E7138}" type="pres">
      <dgm:prSet presAssocID="{594ABA1D-F07B-4409-986B-4E02A967EBEE}" presName="node" presStyleLbl="alignAccFollowNode1" presStyleIdx="93" presStyleCnt="114" custScaleX="296675">
        <dgm:presLayoutVars>
          <dgm:bulletEnabled val="1"/>
        </dgm:presLayoutVars>
      </dgm:prSet>
      <dgm:spPr/>
    </dgm:pt>
    <dgm:pt modelId="{83093254-B934-4D04-9DD3-510BC4803220}" type="pres">
      <dgm:prSet presAssocID="{2DE705A6-DC1F-4DC1-9F44-E5072E804F43}" presName="sibTrans" presStyleCnt="0"/>
      <dgm:spPr/>
    </dgm:pt>
    <dgm:pt modelId="{82633640-8DB0-4096-ABE7-A1EC3DDC0231}" type="pres">
      <dgm:prSet presAssocID="{92F4CD14-7BD8-42D2-8740-209557C9A3E7}" presName="node" presStyleLbl="alignAccFollowNode1" presStyleIdx="94" presStyleCnt="114" custScaleX="296675">
        <dgm:presLayoutVars>
          <dgm:bulletEnabled val="1"/>
        </dgm:presLayoutVars>
      </dgm:prSet>
      <dgm:spPr/>
    </dgm:pt>
    <dgm:pt modelId="{7E06D37F-994F-49A0-81CC-522AB86DB9BA}" type="pres">
      <dgm:prSet presAssocID="{A52ABA9A-D040-4DCA-A49F-4F5DFC8161C0}" presName="sibTrans" presStyleCnt="0"/>
      <dgm:spPr/>
    </dgm:pt>
    <dgm:pt modelId="{B0D06949-3718-4EFB-8FF3-4A6697494148}" type="pres">
      <dgm:prSet presAssocID="{FC19BC84-2C53-404A-A94D-5346ED9A8B2A}" presName="node" presStyleLbl="alignAccFollowNode1" presStyleIdx="95" presStyleCnt="114" custScaleX="296675">
        <dgm:presLayoutVars>
          <dgm:bulletEnabled val="1"/>
        </dgm:presLayoutVars>
      </dgm:prSet>
      <dgm:spPr/>
    </dgm:pt>
    <dgm:pt modelId="{B9965A88-2DCE-4C1E-91D5-82365E7A7998}" type="pres">
      <dgm:prSet presAssocID="{A9BBBD80-123D-477A-9910-66D4B759A883}" presName="vSp" presStyleCnt="0"/>
      <dgm:spPr/>
    </dgm:pt>
    <dgm:pt modelId="{1B664DC0-4E9E-41C2-814F-D630C2311281}" type="pres">
      <dgm:prSet presAssocID="{9925971C-3667-4189-B621-2021C5DD9EC5}" presName="horFlow" presStyleCnt="0"/>
      <dgm:spPr/>
    </dgm:pt>
    <dgm:pt modelId="{361B93A9-43CF-4B6D-91D0-CE46B6274E4C}" type="pres">
      <dgm:prSet presAssocID="{9925971C-3667-4189-B621-2021C5DD9EC5}" presName="bigChev" presStyleLbl="node1" presStyleIdx="16" presStyleCnt="19" custScaleX="629228"/>
      <dgm:spPr/>
    </dgm:pt>
    <dgm:pt modelId="{0CD13759-34FA-47BC-8A98-280D8195467E}" type="pres">
      <dgm:prSet presAssocID="{6CE709C8-F994-4490-BDB5-68F83A17ED27}" presName="parTrans" presStyleCnt="0"/>
      <dgm:spPr/>
    </dgm:pt>
    <dgm:pt modelId="{1434D892-6FFE-497A-A738-19F3E161D2E8}" type="pres">
      <dgm:prSet presAssocID="{2F2353A8-A337-448D-BBF9-F02ACB561BA9}" presName="node" presStyleLbl="alignAccFollowNode1" presStyleIdx="96" presStyleCnt="114" custScaleX="296675">
        <dgm:presLayoutVars>
          <dgm:bulletEnabled val="1"/>
        </dgm:presLayoutVars>
      </dgm:prSet>
      <dgm:spPr/>
    </dgm:pt>
    <dgm:pt modelId="{FAEA4A33-75E6-4452-978E-BD7D2F0F4CA1}" type="pres">
      <dgm:prSet presAssocID="{4378F325-D7DD-48E3-A521-FA59C8942F71}" presName="sibTrans" presStyleCnt="0"/>
      <dgm:spPr/>
    </dgm:pt>
    <dgm:pt modelId="{4D6D4057-C32E-433F-8634-8577CEB449F3}" type="pres">
      <dgm:prSet presAssocID="{F6ED8375-5FA8-4733-B774-47E7CA209DD7}" presName="node" presStyleLbl="alignAccFollowNode1" presStyleIdx="97" presStyleCnt="114" custScaleX="296675">
        <dgm:presLayoutVars>
          <dgm:bulletEnabled val="1"/>
        </dgm:presLayoutVars>
      </dgm:prSet>
      <dgm:spPr/>
    </dgm:pt>
    <dgm:pt modelId="{46E6237F-D563-4B47-A0F5-5EE0BBDFDCFB}" type="pres">
      <dgm:prSet presAssocID="{AD818BD9-8F7A-453A-96FF-E14626B44DF3}" presName="sibTrans" presStyleCnt="0"/>
      <dgm:spPr/>
    </dgm:pt>
    <dgm:pt modelId="{9A62D5AE-9051-4972-BB11-549683B6D7DE}" type="pres">
      <dgm:prSet presAssocID="{B60AF2C5-7E04-41A5-BE16-341B90F4E0C3}" presName="node" presStyleLbl="alignAccFollowNode1" presStyleIdx="98" presStyleCnt="114" custScaleX="296675">
        <dgm:presLayoutVars>
          <dgm:bulletEnabled val="1"/>
        </dgm:presLayoutVars>
      </dgm:prSet>
      <dgm:spPr/>
    </dgm:pt>
    <dgm:pt modelId="{CA6BDE3B-01A4-4246-92CA-6F972BF161A9}" type="pres">
      <dgm:prSet presAssocID="{1BEB85C6-A2ED-4E04-9733-EF931FD1C138}" presName="sibTrans" presStyleCnt="0"/>
      <dgm:spPr/>
    </dgm:pt>
    <dgm:pt modelId="{B8DEE646-201A-4D09-8BD0-FA98761AC1B2}" type="pres">
      <dgm:prSet presAssocID="{7906C817-3AB7-4404-AE94-FD0109DE4265}" presName="node" presStyleLbl="alignAccFollowNode1" presStyleIdx="99" presStyleCnt="114" custScaleX="296675">
        <dgm:presLayoutVars>
          <dgm:bulletEnabled val="1"/>
        </dgm:presLayoutVars>
      </dgm:prSet>
      <dgm:spPr/>
    </dgm:pt>
    <dgm:pt modelId="{1718F2EF-3886-4765-A440-AF7748D14655}" type="pres">
      <dgm:prSet presAssocID="{416D15D1-A22F-45D7-933F-9F91FF259AED}" presName="sibTrans" presStyleCnt="0"/>
      <dgm:spPr/>
    </dgm:pt>
    <dgm:pt modelId="{646F9EB4-FAAB-4BAE-97CD-E794B9F53FE5}" type="pres">
      <dgm:prSet presAssocID="{8E064969-95CC-4A7D-95C3-C9C7789BA639}" presName="node" presStyleLbl="alignAccFollowNode1" presStyleIdx="100" presStyleCnt="114" custScaleX="296675">
        <dgm:presLayoutVars>
          <dgm:bulletEnabled val="1"/>
        </dgm:presLayoutVars>
      </dgm:prSet>
      <dgm:spPr/>
    </dgm:pt>
    <dgm:pt modelId="{D8D7A738-3B78-49D4-B942-FF2356EE6469}" type="pres">
      <dgm:prSet presAssocID="{F81A6E06-D4D3-42E7-B3D2-4003738228AA}" presName="sibTrans" presStyleCnt="0"/>
      <dgm:spPr/>
    </dgm:pt>
    <dgm:pt modelId="{6E2F63DE-8A24-47CA-AFD7-0A7C16E030D2}" type="pres">
      <dgm:prSet presAssocID="{43636993-9FC1-4994-A2D9-F1288A673CB9}" presName="node" presStyleLbl="alignAccFollowNode1" presStyleIdx="101" presStyleCnt="114" custScaleX="296675">
        <dgm:presLayoutVars>
          <dgm:bulletEnabled val="1"/>
        </dgm:presLayoutVars>
      </dgm:prSet>
      <dgm:spPr/>
    </dgm:pt>
    <dgm:pt modelId="{743121C8-4C15-4294-9B36-C7D7A1A31752}" type="pres">
      <dgm:prSet presAssocID="{9925971C-3667-4189-B621-2021C5DD9EC5}" presName="vSp" presStyleCnt="0"/>
      <dgm:spPr/>
    </dgm:pt>
    <dgm:pt modelId="{6C40D07C-3F61-4B32-B76A-5F0349560DFE}" type="pres">
      <dgm:prSet presAssocID="{D76464CE-DB03-4D1D-B6D8-39CB94EC6BEA}" presName="horFlow" presStyleCnt="0"/>
      <dgm:spPr/>
    </dgm:pt>
    <dgm:pt modelId="{7AAD670E-0D11-45F7-B0FD-E627A236F9B1}" type="pres">
      <dgm:prSet presAssocID="{D76464CE-DB03-4D1D-B6D8-39CB94EC6BEA}" presName="bigChev" presStyleLbl="node1" presStyleIdx="17" presStyleCnt="19" custScaleX="629228"/>
      <dgm:spPr/>
    </dgm:pt>
    <dgm:pt modelId="{804E02D5-209B-44B1-8B05-3D10F4A458AC}" type="pres">
      <dgm:prSet presAssocID="{EF74EEB5-2567-4C99-BB1F-AB35F2E7B98D}" presName="parTrans" presStyleCnt="0"/>
      <dgm:spPr/>
    </dgm:pt>
    <dgm:pt modelId="{663D7E02-1529-4EF5-93B2-9A7706940126}" type="pres">
      <dgm:prSet presAssocID="{7AC507E4-2542-4213-9F47-FE2FD5E7BD0F}" presName="node" presStyleLbl="alignAccFollowNode1" presStyleIdx="102" presStyleCnt="114" custScaleX="296675">
        <dgm:presLayoutVars>
          <dgm:bulletEnabled val="1"/>
        </dgm:presLayoutVars>
      </dgm:prSet>
      <dgm:spPr/>
    </dgm:pt>
    <dgm:pt modelId="{387B1022-F754-4F29-920B-5F3AFBE03241}" type="pres">
      <dgm:prSet presAssocID="{D3E2AB80-5B1E-4F76-8B6F-E1B386BEC346}" presName="sibTrans" presStyleCnt="0"/>
      <dgm:spPr/>
    </dgm:pt>
    <dgm:pt modelId="{1B64AF88-CFFB-408C-BFAD-D190C731D539}" type="pres">
      <dgm:prSet presAssocID="{F3A0877C-AE13-400B-BFB3-447F6167333B}" presName="node" presStyleLbl="alignAccFollowNode1" presStyleIdx="103" presStyleCnt="114" custScaleX="296675">
        <dgm:presLayoutVars>
          <dgm:bulletEnabled val="1"/>
        </dgm:presLayoutVars>
      </dgm:prSet>
      <dgm:spPr/>
    </dgm:pt>
    <dgm:pt modelId="{EB0499D5-377E-416C-9078-E16761D79B46}" type="pres">
      <dgm:prSet presAssocID="{61A7C6F6-59D1-4A76-8663-2F8340E86F93}" presName="sibTrans" presStyleCnt="0"/>
      <dgm:spPr/>
    </dgm:pt>
    <dgm:pt modelId="{7DB241E0-3D98-4087-B2AE-9C9797AD2DB4}" type="pres">
      <dgm:prSet presAssocID="{94CC5A65-009C-40DB-9398-F34648F99B8D}" presName="node" presStyleLbl="alignAccFollowNode1" presStyleIdx="104" presStyleCnt="114" custScaleX="296675">
        <dgm:presLayoutVars>
          <dgm:bulletEnabled val="1"/>
        </dgm:presLayoutVars>
      </dgm:prSet>
      <dgm:spPr/>
    </dgm:pt>
    <dgm:pt modelId="{6BCF1525-0AC1-40A6-AB44-DD1DE648337D}" type="pres">
      <dgm:prSet presAssocID="{CC9F62F2-AF1A-4F29-88E0-B291C0EB5B1C}" presName="sibTrans" presStyleCnt="0"/>
      <dgm:spPr/>
    </dgm:pt>
    <dgm:pt modelId="{184D54A0-2B24-406F-80BE-E3F951E4DCEB}" type="pres">
      <dgm:prSet presAssocID="{2882A684-0624-44D0-8ABC-49B55BD18866}" presName="node" presStyleLbl="alignAccFollowNode1" presStyleIdx="105" presStyleCnt="114" custScaleX="296675">
        <dgm:presLayoutVars>
          <dgm:bulletEnabled val="1"/>
        </dgm:presLayoutVars>
      </dgm:prSet>
      <dgm:spPr/>
    </dgm:pt>
    <dgm:pt modelId="{50643EB2-62AD-4F6D-ACC5-38FEC7B0D899}" type="pres">
      <dgm:prSet presAssocID="{C63A73F9-25F7-4B27-AEAE-846E84F1B952}" presName="sibTrans" presStyleCnt="0"/>
      <dgm:spPr/>
    </dgm:pt>
    <dgm:pt modelId="{2EE353D6-F2AC-46AC-BFDE-3C782D983108}" type="pres">
      <dgm:prSet presAssocID="{49FF46FA-6CA3-46D1-A811-A47664215BC6}" presName="node" presStyleLbl="alignAccFollowNode1" presStyleIdx="106" presStyleCnt="114" custScaleX="296675">
        <dgm:presLayoutVars>
          <dgm:bulletEnabled val="1"/>
        </dgm:presLayoutVars>
      </dgm:prSet>
      <dgm:spPr/>
    </dgm:pt>
    <dgm:pt modelId="{F6BB8C31-7F71-4AFB-A5B1-420D31002DC9}" type="pres">
      <dgm:prSet presAssocID="{85968657-DCCC-4C77-B71E-B897AE429284}" presName="sibTrans" presStyleCnt="0"/>
      <dgm:spPr/>
    </dgm:pt>
    <dgm:pt modelId="{1022EA3D-572B-42A4-AD25-4B545C5F8044}" type="pres">
      <dgm:prSet presAssocID="{45A9E051-0C95-4B45-B109-B6E131E6FE90}" presName="node" presStyleLbl="alignAccFollowNode1" presStyleIdx="107" presStyleCnt="114" custScaleX="296675">
        <dgm:presLayoutVars>
          <dgm:bulletEnabled val="1"/>
        </dgm:presLayoutVars>
      </dgm:prSet>
      <dgm:spPr/>
    </dgm:pt>
    <dgm:pt modelId="{DF3BB834-D038-46F6-AAF5-7F269D349BDC}" type="pres">
      <dgm:prSet presAssocID="{D76464CE-DB03-4D1D-B6D8-39CB94EC6BEA}" presName="vSp" presStyleCnt="0"/>
      <dgm:spPr/>
    </dgm:pt>
    <dgm:pt modelId="{4CD50D08-251A-474D-A492-56F7A7B0F8FD}" type="pres">
      <dgm:prSet presAssocID="{2C67A84B-1DA8-404D-A584-017D671A3287}" presName="horFlow" presStyleCnt="0"/>
      <dgm:spPr/>
    </dgm:pt>
    <dgm:pt modelId="{E8040FCE-27E2-4B83-BB88-9E5049E7EE33}" type="pres">
      <dgm:prSet presAssocID="{2C67A84B-1DA8-404D-A584-017D671A3287}" presName="bigChev" presStyleLbl="node1" presStyleIdx="18" presStyleCnt="19" custScaleX="629228"/>
      <dgm:spPr/>
    </dgm:pt>
    <dgm:pt modelId="{78EA9C5D-60C4-4F99-8112-166221EA38F0}" type="pres">
      <dgm:prSet presAssocID="{D1155D53-45C0-4288-A56F-21D61285327A}" presName="parTrans" presStyleCnt="0"/>
      <dgm:spPr/>
    </dgm:pt>
    <dgm:pt modelId="{4B8F0E83-35B2-478F-B70B-3E090F18E195}" type="pres">
      <dgm:prSet presAssocID="{15A7A580-2129-4117-BE70-7A6B6F86F052}" presName="node" presStyleLbl="alignAccFollowNode1" presStyleIdx="108" presStyleCnt="114" custScaleX="296675">
        <dgm:presLayoutVars>
          <dgm:bulletEnabled val="1"/>
        </dgm:presLayoutVars>
      </dgm:prSet>
      <dgm:spPr/>
    </dgm:pt>
    <dgm:pt modelId="{00666996-96B4-4C15-A976-9310B04F5566}" type="pres">
      <dgm:prSet presAssocID="{E8DA2E32-5F7D-4753-B939-EAEEC6112813}" presName="sibTrans" presStyleCnt="0"/>
      <dgm:spPr/>
    </dgm:pt>
    <dgm:pt modelId="{26658E06-16CA-4907-B90F-52EF02C7EB34}" type="pres">
      <dgm:prSet presAssocID="{C893CE47-EEAF-41F8-9968-CBE62A9D8136}" presName="node" presStyleLbl="alignAccFollowNode1" presStyleIdx="109" presStyleCnt="114" custScaleX="296675">
        <dgm:presLayoutVars>
          <dgm:bulletEnabled val="1"/>
        </dgm:presLayoutVars>
      </dgm:prSet>
      <dgm:spPr/>
    </dgm:pt>
    <dgm:pt modelId="{E4CB11B9-A403-4535-98BF-7F5E95C7EC91}" type="pres">
      <dgm:prSet presAssocID="{DC8648FD-7873-4BE9-8310-AD1C7DBD8C1D}" presName="sibTrans" presStyleCnt="0"/>
      <dgm:spPr/>
    </dgm:pt>
    <dgm:pt modelId="{B0927775-FE01-40A4-A37E-A98EFD4BDD9D}" type="pres">
      <dgm:prSet presAssocID="{02310D2D-C8BE-4749-85C4-06C3955CB95F}" presName="node" presStyleLbl="alignAccFollowNode1" presStyleIdx="110" presStyleCnt="114" custScaleX="296675">
        <dgm:presLayoutVars>
          <dgm:bulletEnabled val="1"/>
        </dgm:presLayoutVars>
      </dgm:prSet>
      <dgm:spPr/>
    </dgm:pt>
    <dgm:pt modelId="{94B84C5F-39C0-4388-B867-7750F3C0E16F}" type="pres">
      <dgm:prSet presAssocID="{A93D971B-E855-4344-8A73-DCEB32899849}" presName="sibTrans" presStyleCnt="0"/>
      <dgm:spPr/>
    </dgm:pt>
    <dgm:pt modelId="{9603FD9B-232A-441C-A30D-C4AEE6027566}" type="pres">
      <dgm:prSet presAssocID="{C2DE53EC-3607-4701-A2DB-C5A13C98C122}" presName="node" presStyleLbl="alignAccFollowNode1" presStyleIdx="111" presStyleCnt="114" custScaleX="296675">
        <dgm:presLayoutVars>
          <dgm:bulletEnabled val="1"/>
        </dgm:presLayoutVars>
      </dgm:prSet>
      <dgm:spPr/>
    </dgm:pt>
    <dgm:pt modelId="{7174A1CA-F40F-4272-B7D1-01CF8FB2ED56}" type="pres">
      <dgm:prSet presAssocID="{108DF8C3-F115-4288-9069-DDE68DA55C98}" presName="sibTrans" presStyleCnt="0"/>
      <dgm:spPr/>
    </dgm:pt>
    <dgm:pt modelId="{1BEBAD78-E97C-428E-A876-8ED850DB287F}" type="pres">
      <dgm:prSet presAssocID="{132426B9-1589-4E8F-A314-0FA664602DF1}" presName="node" presStyleLbl="alignAccFollowNode1" presStyleIdx="112" presStyleCnt="114" custScaleX="296675">
        <dgm:presLayoutVars>
          <dgm:bulletEnabled val="1"/>
        </dgm:presLayoutVars>
      </dgm:prSet>
      <dgm:spPr/>
    </dgm:pt>
    <dgm:pt modelId="{D980BB55-1349-4BBE-AAFA-E45A26FF7078}" type="pres">
      <dgm:prSet presAssocID="{A3EB1F84-C89E-4EE7-AF79-F156490002E8}" presName="sibTrans" presStyleCnt="0"/>
      <dgm:spPr/>
    </dgm:pt>
    <dgm:pt modelId="{6B3511C1-AC4E-41BC-A243-2DFE5E770401}" type="pres">
      <dgm:prSet presAssocID="{8347816F-1919-4E81-BB1D-8E9AF94EDED6}" presName="node" presStyleLbl="alignAccFollowNode1" presStyleIdx="113" presStyleCnt="114" custScaleX="296675">
        <dgm:presLayoutVars>
          <dgm:bulletEnabled val="1"/>
        </dgm:presLayoutVars>
      </dgm:prSet>
      <dgm:spPr/>
    </dgm:pt>
  </dgm:ptLst>
  <dgm:cxnLst>
    <dgm:cxn modelId="{57F32F00-F81A-4E23-8F6A-FEDD5EC5A3DB}" type="presOf" srcId="{43636993-9FC1-4994-A2D9-F1288A673CB9}" destId="{6E2F63DE-8A24-47CA-AFD7-0A7C16E030D2}" srcOrd="0" destOrd="0" presId="urn:microsoft.com/office/officeart/2005/8/layout/lProcess3"/>
    <dgm:cxn modelId="{F8106400-AFEC-4DA8-8D5B-60B00912C7B4}" type="presOf" srcId="{9F33EAE2-CBCC-4163-B546-94218511C58E}" destId="{011FCED7-5E50-431B-83A3-BE4E70A41C6C}" srcOrd="0" destOrd="0" presId="urn:microsoft.com/office/officeart/2005/8/layout/lProcess3"/>
    <dgm:cxn modelId="{FA208C01-8C3F-43B4-86F4-061312343061}" type="presOf" srcId="{B5B7483E-4DD8-488F-944D-23C42C6B2AA0}" destId="{5D2C240B-229C-45C7-9616-4E75E25E9BF8}" srcOrd="0" destOrd="0" presId="urn:microsoft.com/office/officeart/2005/8/layout/lProcess3"/>
    <dgm:cxn modelId="{0D066904-B127-42A0-8D8A-D70043FC5269}" srcId="{31F5E787-64AE-4A15-AA0C-7547AE6FE00A}" destId="{9F33EAE2-CBCC-4163-B546-94218511C58E}" srcOrd="1" destOrd="0" parTransId="{BB4F3134-30A8-41A6-9ECC-1678C9B11763}" sibTransId="{90109495-A435-4836-8349-56D1C0C927F1}"/>
    <dgm:cxn modelId="{96E28A04-422D-4B2F-804C-6F74150BCA23}" type="presOf" srcId="{7906C817-3AB7-4404-AE94-FD0109DE4265}" destId="{B8DEE646-201A-4D09-8BD0-FA98761AC1B2}" srcOrd="0" destOrd="0" presId="urn:microsoft.com/office/officeart/2005/8/layout/lProcess3"/>
    <dgm:cxn modelId="{9930AA04-A72D-4A80-A699-AF13A027E5D1}" srcId="{D5A67F73-5628-4681-87F7-9B4F9829690B}" destId="{5ADB5157-B495-4269-8863-4D97280CF330}" srcOrd="0" destOrd="0" parTransId="{1364DEAD-572B-4C5E-8122-6BA4865F4A9C}" sibTransId="{47EA29FA-F2A9-4F8D-B2DE-603022ACA0A4}"/>
    <dgm:cxn modelId="{481AE605-C831-4794-B934-CDAF5FD51F37}" type="presOf" srcId="{D56F8EDF-7007-437E-8E8E-04652CFF51F4}" destId="{7619B518-15DA-4D61-BCA5-BCB8251B496A}" srcOrd="0" destOrd="0" presId="urn:microsoft.com/office/officeart/2005/8/layout/lProcess3"/>
    <dgm:cxn modelId="{A4BA4B06-6CD9-4A92-B5CC-2F22F2BC68EA}" srcId="{95725253-D32C-4475-BEA4-8A2B1EA89991}" destId="{C8BC4C92-A76B-4FDD-9E3E-C1779876EFD0}" srcOrd="3" destOrd="0" parTransId="{7B10D3A3-E684-43E3-A7E2-BA8E1A03B0CC}" sibTransId="{79B603C3-BB36-4764-8599-7E488786ACF6}"/>
    <dgm:cxn modelId="{F6F3F906-1A24-4EBB-A7E2-BD9F93752284}" srcId="{E774A891-FC91-426D-9F57-6F352DB4A4B1}" destId="{0108183C-F25C-4071-8C8E-D8BE195701F1}" srcOrd="2" destOrd="0" parTransId="{532D4949-5A00-4AA9-AA97-50071F846A33}" sibTransId="{C4E4C6DA-5309-4BA3-8EAC-4D5216D7FD8D}"/>
    <dgm:cxn modelId="{D88F7508-9AD3-442C-AB6C-2E635D3F954B}" type="presOf" srcId="{4CCFD838-A8E2-4320-911C-3EC3E6497BBE}" destId="{DE178F9C-B072-425A-9039-00DF0ABBDECD}" srcOrd="0" destOrd="0" presId="urn:microsoft.com/office/officeart/2005/8/layout/lProcess3"/>
    <dgm:cxn modelId="{07DBD708-0B1E-4AD3-8C16-2109A7F97D70}" type="presOf" srcId="{C710BC6C-6D01-4632-AFB2-FA0D5FBDF761}" destId="{751DD8DF-30A0-486F-9FE6-01E09C0F415E}" srcOrd="0" destOrd="0" presId="urn:microsoft.com/office/officeart/2005/8/layout/lProcess3"/>
    <dgm:cxn modelId="{53AB0309-8C17-43C0-9296-4C40E1636D16}" srcId="{A9BBBD80-123D-477A-9910-66D4B759A883}" destId="{FC19BC84-2C53-404A-A94D-5346ED9A8B2A}" srcOrd="5" destOrd="0" parTransId="{33A311B2-9903-4561-9904-556FF35EE3D9}" sibTransId="{70154825-0475-4057-9674-3D596F211D92}"/>
    <dgm:cxn modelId="{7B4BFF09-287E-427D-867E-06ADE22F423A}" type="presOf" srcId="{CC4692E2-F0B8-4342-8BB2-B5532EC8AD3E}" destId="{25D61911-0518-4821-8219-1D28C6127B1B}" srcOrd="0" destOrd="0" presId="urn:microsoft.com/office/officeart/2005/8/layout/lProcess3"/>
    <dgm:cxn modelId="{4898530D-81CF-46B1-9CA9-5D878B62F524}" srcId="{64660BF9-334F-46BF-BFF3-984CB720CC95}" destId="{2D510503-264E-48C0-871B-E10ADF0AF214}" srcOrd="3" destOrd="0" parTransId="{6188671B-051B-4AEE-8FB3-F06179C2AC3E}" sibTransId="{950B9E35-C7A0-4941-B661-B269337813CC}"/>
    <dgm:cxn modelId="{0B3EB80D-3E5F-4CFA-9BD0-5D50176CE81B}" srcId="{31F5E787-64AE-4A15-AA0C-7547AE6FE00A}" destId="{295ECBD2-B9DC-4083-A9F5-0AA8FCF3A0E2}" srcOrd="4" destOrd="0" parTransId="{A9AA2C4E-BE7B-4694-B677-47584695E351}" sibTransId="{1A59D69F-C6B6-4E8F-8367-F2FDD2013960}"/>
    <dgm:cxn modelId="{E46D340E-E975-43F4-86D1-585FBF39E35F}" type="presOf" srcId="{7780BC4E-9132-4351-863E-2885930B0763}" destId="{47E1C551-148C-4F57-A260-D6DCACD9F7E6}" srcOrd="0" destOrd="0" presId="urn:microsoft.com/office/officeart/2005/8/layout/lProcess3"/>
    <dgm:cxn modelId="{B8CEFB0F-864E-49E1-B886-E497450F13FC}" srcId="{D5A67F73-5628-4681-87F7-9B4F9829690B}" destId="{A4B7FCD0-10D8-4C5F-82C9-DD19FD40E9C4}" srcOrd="3" destOrd="0" parTransId="{0F2F8C38-0B98-4CC5-8B71-2837C25A361B}" sibTransId="{A3DA9BC6-82CF-4290-8B90-3B911272E25F}"/>
    <dgm:cxn modelId="{E0780512-F495-41C3-97CA-4A90A43301B5}" type="presOf" srcId="{9AC5D45E-0C7A-4105-8BEC-2629F2B767B1}" destId="{9F86BE45-8E3C-473B-9181-B024FB692468}" srcOrd="0" destOrd="0" presId="urn:microsoft.com/office/officeart/2005/8/layout/lProcess3"/>
    <dgm:cxn modelId="{4E947812-E978-4B70-A53A-16034E6853DA}" type="presOf" srcId="{F6ED8375-5FA8-4733-B774-47E7CA209DD7}" destId="{4D6D4057-C32E-433F-8634-8577CEB449F3}" srcOrd="0" destOrd="0" presId="urn:microsoft.com/office/officeart/2005/8/layout/lProcess3"/>
    <dgm:cxn modelId="{27E4A013-6B91-4247-AED6-FF6A3DC215B2}" srcId="{EA48D4A7-DFD0-4DF0-A227-51D9A8AB35CC}" destId="{FA9B0A1F-FC31-40FC-A710-4DE19850FB86}" srcOrd="0" destOrd="0" parTransId="{4A7378B5-13A7-4CCC-9DA9-0F1CDCACFC54}" sibTransId="{620E17BB-029C-4077-AA1E-48B0E989438C}"/>
    <dgm:cxn modelId="{DB57D913-CF73-43CC-82B5-FBDE1EE3C87F}" srcId="{2C67A84B-1DA8-404D-A584-017D671A3287}" destId="{8347816F-1919-4E81-BB1D-8E9AF94EDED6}" srcOrd="5" destOrd="0" parTransId="{1C9A95F9-5BBB-4785-943E-8567F932ADC0}" sibTransId="{73D3B419-DF47-4A78-AAC1-A97B5FF5DDA1}"/>
    <dgm:cxn modelId="{5CDFFF13-4778-4535-A3CB-A64E8AE87A77}" srcId="{AA790FF2-E26A-4E86-9BB6-9B404A961D5D}" destId="{3C269CBD-F1B3-4AAF-852D-78317073EDEB}" srcOrd="4" destOrd="0" parTransId="{6A91B9A5-CAAD-4D7F-9DD2-F7C2FD28A0A8}" sibTransId="{EF6017F7-FF4E-4D4C-A632-62F57F6E69B5}"/>
    <dgm:cxn modelId="{0A775414-AE46-4BF0-92BF-9DA5FA0EB4AF}" srcId="{D56F8EDF-7007-437E-8E8E-04652CFF51F4}" destId="{288D5930-D4AA-4F97-8D09-0C5DAB9C259A}" srcOrd="9" destOrd="0" parTransId="{D7814E38-A6EC-4172-8FFD-1AC97C9DB0C9}" sibTransId="{3571DE7A-5BF0-4D1B-9914-F577EA491144}"/>
    <dgm:cxn modelId="{31988F14-60C2-479D-81F1-D7A7F9E03CBF}" type="presOf" srcId="{CC64510A-FD9B-4BA4-99D0-B3C154A364C0}" destId="{F54FA7F4-F530-4C80-B58D-8B538D4A1BCA}" srcOrd="0" destOrd="0" presId="urn:microsoft.com/office/officeart/2005/8/layout/lProcess3"/>
    <dgm:cxn modelId="{8399C014-E6C9-4617-BB4D-EE28A671AE50}" srcId="{288D5930-D4AA-4F97-8D09-0C5DAB9C259A}" destId="{AE0592AC-1F2D-461F-8E27-6C84F77EA6E7}" srcOrd="5" destOrd="0" parTransId="{4820D017-246F-4479-A9F4-4903A224FAF5}" sibTransId="{902C052E-E1C3-4A10-BEE5-288D9769EE13}"/>
    <dgm:cxn modelId="{384C4817-50B3-4BF1-8E61-E284D18F685A}" srcId="{AA790FF2-E26A-4E86-9BB6-9B404A961D5D}" destId="{ACBB743D-903D-4113-A150-1FEB320D57F5}" srcOrd="3" destOrd="0" parTransId="{8B5AFB03-939C-4A9B-A84D-8FCB898214B7}" sibTransId="{F669D019-AEAE-4119-9D0D-478B472BE628}"/>
    <dgm:cxn modelId="{6FC27018-A2B2-4736-9CFA-BDA557E6F371}" srcId="{95725253-D32C-4475-BEA4-8A2B1EA89991}" destId="{3405D62E-474A-48F2-9215-EAC277B58875}" srcOrd="2" destOrd="0" parTransId="{F0BB5178-89AA-49AF-9EF8-7C33BABC896D}" sibTransId="{79D2C986-C52D-4DBC-8C6A-99E55CB7A0AF}"/>
    <dgm:cxn modelId="{D2D1141A-6E3F-4668-8EFA-D1DEB1990782}" type="presOf" srcId="{B60AF2C5-7E04-41A5-BE16-341B90F4E0C3}" destId="{9A62D5AE-9051-4972-BB11-549683B6D7DE}" srcOrd="0" destOrd="0" presId="urn:microsoft.com/office/officeart/2005/8/layout/lProcess3"/>
    <dgm:cxn modelId="{EB97491E-374F-4914-9582-1BE09CEAE7F2}" srcId="{D5A67F73-5628-4681-87F7-9B4F9829690B}" destId="{5FDC4A79-18A8-4E1F-8B75-6DD9509AF5FA}" srcOrd="2" destOrd="0" parTransId="{68A653CC-B2A0-4FAD-A1AB-3F75393E4E50}" sibTransId="{C2E68272-A51F-48C9-9634-532940D1C741}"/>
    <dgm:cxn modelId="{265DD81E-8F56-4ED6-853E-7DE11DB887DA}" srcId="{00063F33-F4D7-4E1F-9AF1-52A18A39501D}" destId="{521ABF9F-34AF-41F2-987B-C9F36E372F12}" srcOrd="1" destOrd="0" parTransId="{F7CD5B0D-0E4E-466A-9CE3-DFF92A1D0C39}" sibTransId="{85885B5C-73E1-409B-8276-59C270053036}"/>
    <dgm:cxn modelId="{E7AC281F-FC99-4422-855D-C4B83D7AD4E3}" type="presOf" srcId="{A839C5DF-8712-48A6-8C50-C6909485F40C}" destId="{3ECAE098-C5C9-40FC-A7A3-E11BC08E5BFE}" srcOrd="0" destOrd="0" presId="urn:microsoft.com/office/officeart/2005/8/layout/lProcess3"/>
    <dgm:cxn modelId="{A452EF1F-0CA4-4310-A282-0CFE4C223185}" type="presOf" srcId="{45A9E051-0C95-4B45-B109-B6E131E6FE90}" destId="{1022EA3D-572B-42A4-AD25-4B545C5F8044}" srcOrd="0" destOrd="0" presId="urn:microsoft.com/office/officeart/2005/8/layout/lProcess3"/>
    <dgm:cxn modelId="{D0E10420-740C-46C8-A17C-52B9D71A4A8B}" type="presOf" srcId="{6047DA6E-B92B-4562-95F8-39E891FEB43F}" destId="{F8B281B2-21C0-4D09-87E5-4A0374C64944}" srcOrd="0" destOrd="0" presId="urn:microsoft.com/office/officeart/2005/8/layout/lProcess3"/>
    <dgm:cxn modelId="{CD8E8920-5B62-46BD-A88E-E9611C661B70}" srcId="{00063F33-F4D7-4E1F-9AF1-52A18A39501D}" destId="{D2F5FEE0-739B-40B7-9D14-AF8E43D1F550}" srcOrd="3" destOrd="0" parTransId="{563017F4-2038-4E05-BEC5-BE621A303781}" sibTransId="{3436E9C7-7DD0-4416-8B1E-8FC92743F5D8}"/>
    <dgm:cxn modelId="{159A2321-2372-4D5C-807B-7E6C634DD23E}" srcId="{64660BF9-334F-46BF-BFF3-984CB720CC95}" destId="{24DFEB91-D26D-4F8F-8E2A-BAA0BA981A30}" srcOrd="1" destOrd="0" parTransId="{81B0C9A5-FD9E-4978-B9CA-CB0CBB9E23E6}" sibTransId="{5F6C8EBE-F54A-4D9C-8069-B9F755086E01}"/>
    <dgm:cxn modelId="{EB342B21-961A-4F50-978F-098FDAB8FC3D}" type="presOf" srcId="{3405D62E-474A-48F2-9215-EAC277B58875}" destId="{416BF6CE-A5AA-4A02-9C7D-8A1BE000FDCE}" srcOrd="0" destOrd="0" presId="urn:microsoft.com/office/officeart/2005/8/layout/lProcess3"/>
    <dgm:cxn modelId="{2D7B8B21-43DC-4206-BC5E-692E3B799E91}" srcId="{D56F8EDF-7007-437E-8E8E-04652CFF51F4}" destId="{CD9D2520-AFA1-48B8-818A-204D96C169ED}" srcOrd="7" destOrd="0" parTransId="{1BA355C2-0C27-4695-9FA8-0D7AB686A066}" sibTransId="{E7C9C0FC-9237-458F-9DD8-DE7E9A9E56A0}"/>
    <dgm:cxn modelId="{6C999322-BFDB-449E-A492-3BAB26247063}" srcId="{288D5930-D4AA-4F97-8D09-0C5DAB9C259A}" destId="{F6585F52-07AE-4003-B5AB-01C670A14DF2}" srcOrd="0" destOrd="0" parTransId="{72A2CB7A-D651-432C-AFD5-4AAB4690E5FA}" sibTransId="{8E793397-210A-46DB-A6EC-BED2525A44EB}"/>
    <dgm:cxn modelId="{6C76B122-8E60-440B-9421-65111B965D58}" type="presOf" srcId="{FA9B0A1F-FC31-40FC-A710-4DE19850FB86}" destId="{2029C37A-E62E-41C2-B696-CFA6C0EF78F9}" srcOrd="0" destOrd="0" presId="urn:microsoft.com/office/officeart/2005/8/layout/lProcess3"/>
    <dgm:cxn modelId="{72C03E24-BB17-47CB-96B6-A900EE862382}" type="presOf" srcId="{A9BBBD80-123D-477A-9910-66D4B759A883}" destId="{6B6DE428-B195-42BC-96C0-D97F39B2D831}" srcOrd="0" destOrd="0" presId="urn:microsoft.com/office/officeart/2005/8/layout/lProcess3"/>
    <dgm:cxn modelId="{6DE02F25-79CC-46E5-A230-425AC9813256}" srcId="{288D5930-D4AA-4F97-8D09-0C5DAB9C259A}" destId="{CA8295AA-D6B8-452B-9762-CE95B90D8D17}" srcOrd="2" destOrd="0" parTransId="{D5EB78D6-AFBA-4CEE-913E-629D709888B7}" sibTransId="{7E2E8A5B-3400-442D-B1FD-D52C6C17257B}"/>
    <dgm:cxn modelId="{F31E8425-3CF2-4BA6-B01D-A95193C8E076}" type="presOf" srcId="{02013660-1504-4FD7-8078-EAD5AFDA9C40}" destId="{F3E3740C-FC20-42DE-A464-252DC44F39B6}" srcOrd="0" destOrd="0" presId="urn:microsoft.com/office/officeart/2005/8/layout/lProcess3"/>
    <dgm:cxn modelId="{10B70526-8614-4FE2-BA47-25E1B25EC48E}" srcId="{20BCDC47-22FF-4797-B45F-81A427AA75AF}" destId="{5DE0743D-A835-48D9-90E8-D8223AA94D3C}" srcOrd="3" destOrd="0" parTransId="{37723D4B-4961-4096-B8EA-888EA61FB64B}" sibTransId="{26257444-2831-4597-9C60-7D89E1261669}"/>
    <dgm:cxn modelId="{D3513926-3FAE-4840-A2EB-9DBBE182FA9F}" srcId="{D5A67F73-5628-4681-87F7-9B4F9829690B}" destId="{EF6D8633-705A-4F6F-92D3-89234276581F}" srcOrd="1" destOrd="0" parTransId="{DE46A441-8E78-4449-836F-FBD291BD5B1F}" sibTransId="{E0E1D543-E947-4597-9548-37D6F4F17563}"/>
    <dgm:cxn modelId="{A87C1D27-7546-45BC-B684-C6F91FA022BE}" srcId="{EA48D4A7-DFD0-4DF0-A227-51D9A8AB35CC}" destId="{99509FD7-DEF6-4786-82B0-B2B4DF240B66}" srcOrd="2" destOrd="0" parTransId="{8B8E9ACF-A7CE-4010-B6BA-785600AFD2F7}" sibTransId="{233D300E-58DE-49CB-B973-A31B3F27B5F7}"/>
    <dgm:cxn modelId="{9FFB4A27-970D-4C55-94D6-6CC7A0A02C3E}" srcId="{D76464CE-DB03-4D1D-B6D8-39CB94EC6BEA}" destId="{2882A684-0624-44D0-8ABC-49B55BD18866}" srcOrd="3" destOrd="0" parTransId="{43E0FD09-6637-4142-B45A-64DE92CD5A5B}" sibTransId="{C63A73F9-25F7-4B27-AEAE-846E84F1B952}"/>
    <dgm:cxn modelId="{FA157C27-4015-4D18-8DCB-3F71B5ACDE4B}" srcId="{A2B5153F-5B71-46C8-B545-EF6A41000BFC}" destId="{5E560C86-E1E2-4C97-9BDB-1C4593F1AD67}" srcOrd="1" destOrd="0" parTransId="{A52EC4FE-A3D4-4C21-8731-ACD69C5DCDBA}" sibTransId="{8E13540B-F3C3-41D1-A520-E89C9E67FBE8}"/>
    <dgm:cxn modelId="{42429E29-E243-4C1B-A629-FD993C9B44CF}" srcId="{451EFF04-A7B4-4921-8D18-9D4E0E7B6234}" destId="{8389C8EC-302B-4B57-8D3C-B1A44CCB4C49}" srcOrd="4" destOrd="0" parTransId="{037A0F7F-279C-452F-8848-8476DA7D686B}" sibTransId="{FF3E3C87-6A72-4E77-AE58-436512A44F40}"/>
    <dgm:cxn modelId="{0CE5E229-D97C-4814-82AE-E0DF99912B4B}" type="presOf" srcId="{3BF17529-532A-4A41-938E-D11874B9E90E}" destId="{6BF6F322-59BA-4E84-8B12-FC19EBAD4BCD}" srcOrd="0" destOrd="0" presId="urn:microsoft.com/office/officeart/2005/8/layout/lProcess3"/>
    <dgm:cxn modelId="{3001412A-8AF2-4CCC-AB86-9E60F6CEC8F7}" srcId="{288D5930-D4AA-4F97-8D09-0C5DAB9C259A}" destId="{51D93709-2F39-436D-8675-9B7B21DECD46}" srcOrd="1" destOrd="0" parTransId="{A7772A21-727A-47EA-9B29-919E59B93F40}" sibTransId="{41F2FA2D-0740-4F4B-A7A5-12ECEFF85BF8}"/>
    <dgm:cxn modelId="{014A9B2C-F491-466D-8410-3927BF5B50EF}" type="presOf" srcId="{7103096D-80C5-4794-98D0-616AE2A9DEA4}" destId="{1F421399-7FFD-4BEE-8371-D9C5F1AAA3AE}" srcOrd="0" destOrd="0" presId="urn:microsoft.com/office/officeart/2005/8/layout/lProcess3"/>
    <dgm:cxn modelId="{D3C3E42D-E219-4786-BB07-0CB5CF377D6B}" type="presOf" srcId="{8E74254D-9B95-4B26-B5EE-68537187B810}" destId="{C129C4AB-78E4-4AB1-93CF-203A08CE41E0}" srcOrd="0" destOrd="0" presId="urn:microsoft.com/office/officeart/2005/8/layout/lProcess3"/>
    <dgm:cxn modelId="{EB5C4331-824B-4468-B375-B682E589074A}" srcId="{E774A891-FC91-426D-9F57-6F352DB4A4B1}" destId="{B83023DE-9675-4EE1-A7E7-A17BFB7EBA95}" srcOrd="5" destOrd="0" parTransId="{250EBA2C-5A50-482A-B5EA-7753B157235D}" sibTransId="{97D47A98-8D01-48A2-BC78-F4FE66DD7EC6}"/>
    <dgm:cxn modelId="{CEBE1132-232B-410A-92F0-23AF5F8BD97D}" srcId="{E774A891-FC91-426D-9F57-6F352DB4A4B1}" destId="{24D42D2F-811C-4587-8CD1-AE01C2EB0DF3}" srcOrd="3" destOrd="0" parTransId="{B8874E33-C79F-485F-A577-8D5FB5067E14}" sibTransId="{1F7F7B23-C948-402F-B093-7121F2FF2DA6}"/>
    <dgm:cxn modelId="{3E949332-E15B-417E-9AB8-D467D83C4C82}" type="presOf" srcId="{A4EC5A2A-BA7B-4F47-A9B8-47319D041F88}" destId="{6D2114E8-9B95-446E-8F6C-17FD8E2B30C1}" srcOrd="0" destOrd="0" presId="urn:microsoft.com/office/officeart/2005/8/layout/lProcess3"/>
    <dgm:cxn modelId="{BA0A3B34-2903-4796-B4F6-33E11D4F6CE0}" srcId="{D56F8EDF-7007-437E-8E8E-04652CFF51F4}" destId="{31F5E787-64AE-4A15-AA0C-7547AE6FE00A}" srcOrd="13" destOrd="0" parTransId="{F742A090-1DCB-46A0-940D-44FB5A97ABC3}" sibTransId="{206B59E7-76C6-45FC-930A-A3181295D594}"/>
    <dgm:cxn modelId="{1F346234-B114-4246-8AE6-2916FDC8954A}" srcId="{31F5E787-64AE-4A15-AA0C-7547AE6FE00A}" destId="{AC36BFCD-1D5C-49FD-A9EC-9172920B4576}" srcOrd="2" destOrd="0" parTransId="{C61A2C65-2C4F-4F45-B9AF-770E65AEE6A9}" sibTransId="{5862CBCE-742A-4583-83BE-F1A665484F24}"/>
    <dgm:cxn modelId="{88126C35-4F51-4047-B93A-449B9EFF6054}" srcId="{D56F8EDF-7007-437E-8E8E-04652CFF51F4}" destId="{A9BBBD80-123D-477A-9910-66D4B759A883}" srcOrd="15" destOrd="0" parTransId="{DA6C00B1-6026-4704-92E8-3AD1E1477B00}" sibTransId="{5784D31F-29B5-403D-96D8-09328D350657}"/>
    <dgm:cxn modelId="{383F7836-617B-4E31-A507-AB0D1F10EE6D}" type="presOf" srcId="{FC19BC84-2C53-404A-A94D-5346ED9A8B2A}" destId="{B0D06949-3718-4EFB-8FF3-4A6697494148}" srcOrd="0" destOrd="0" presId="urn:microsoft.com/office/officeart/2005/8/layout/lProcess3"/>
    <dgm:cxn modelId="{9FBAA536-2081-4102-AEAB-289B12D15670}" type="presOf" srcId="{2F2353A8-A337-448D-BBF9-F02ACB561BA9}" destId="{1434D892-6FFE-497A-A738-19F3E161D2E8}" srcOrd="0" destOrd="0" presId="urn:microsoft.com/office/officeart/2005/8/layout/lProcess3"/>
    <dgm:cxn modelId="{D71F6E37-85AC-483F-A9D9-4F9DECEDF587}" srcId="{EA48D4A7-DFD0-4DF0-A227-51D9A8AB35CC}" destId="{A6E0B37B-1D4D-41F4-9798-99698EEE711B}" srcOrd="1" destOrd="0" parTransId="{6BF93FB0-43C7-4710-B55F-DED9FCCD3F55}" sibTransId="{11196B1A-12A1-43EB-9A7A-D551E1E854B0}"/>
    <dgm:cxn modelId="{DA2AE837-7DAE-445C-9CCA-9FB02C042BA4}" type="presOf" srcId="{43F6B90E-A211-44C6-8529-70AD70478A8C}" destId="{B263FF33-B5B4-4EF6-BFC6-898598BAC95E}" srcOrd="0" destOrd="0" presId="urn:microsoft.com/office/officeart/2005/8/layout/lProcess3"/>
    <dgm:cxn modelId="{0699013A-3865-41CE-B174-437CC70A0606}" srcId="{64660BF9-334F-46BF-BFF3-984CB720CC95}" destId="{571863CB-2687-4909-A612-FD8742B4C0C0}" srcOrd="4" destOrd="0" parTransId="{66D566A1-827F-4150-A361-C6ED9558F23F}" sibTransId="{53EEC54F-6372-4B19-A3C5-54DF1DBA1DC0}"/>
    <dgm:cxn modelId="{6DE98A3A-819F-4808-B227-96D2871EF478}" type="presOf" srcId="{5A295DEB-CA92-4573-8BB7-EB4236DB005A}" destId="{D2818CC0-BAF0-4F8C-8447-45B687E90F6A}" srcOrd="0" destOrd="0" presId="urn:microsoft.com/office/officeart/2005/8/layout/lProcess3"/>
    <dgm:cxn modelId="{A77E3D3B-8E01-4B02-869C-6EADF7D6FD47}" type="presOf" srcId="{2468F0EA-BD02-4AE3-AD25-B0D5EDBCED7B}" destId="{8FE64417-63A2-4552-8FA2-FDF281A9071D}" srcOrd="0" destOrd="0" presId="urn:microsoft.com/office/officeart/2005/8/layout/lProcess3"/>
    <dgm:cxn modelId="{E6E3733B-D109-4987-A6C2-7529E1BDE6E1}" srcId="{E774A891-FC91-426D-9F57-6F352DB4A4B1}" destId="{989A4BE0-FA08-42EF-BB12-9947C35E5811}" srcOrd="4" destOrd="0" parTransId="{0C698E22-BB7F-450B-B161-BE933C98ADD4}" sibTransId="{5368CE4B-13B3-46D8-B658-486FC206F601}"/>
    <dgm:cxn modelId="{B2BFD33C-56E4-4D66-8D27-0CEE907EFC1C}" srcId="{9925971C-3667-4189-B621-2021C5DD9EC5}" destId="{8E064969-95CC-4A7D-95C3-C9C7789BA639}" srcOrd="4" destOrd="0" parTransId="{338AE0C1-A0A1-4580-9467-E3E109DB5484}" sibTransId="{F81A6E06-D4D3-42E7-B3D2-4003738228AA}"/>
    <dgm:cxn modelId="{DD4E133D-6611-4483-B4DA-9344B9E9D564}" type="presOf" srcId="{D76464CE-DB03-4D1D-B6D8-39CB94EC6BEA}" destId="{7AAD670E-0D11-45F7-B0FD-E627A236F9B1}" srcOrd="0" destOrd="0" presId="urn:microsoft.com/office/officeart/2005/8/layout/lProcess3"/>
    <dgm:cxn modelId="{EB2A223D-4308-4923-8D07-BC07852E4FBC}" type="presOf" srcId="{F6585F52-07AE-4003-B5AB-01C670A14DF2}" destId="{E874413E-53BC-493C-BE7F-FBB75E978E1D}" srcOrd="0" destOrd="0" presId="urn:microsoft.com/office/officeart/2005/8/layout/lProcess3"/>
    <dgm:cxn modelId="{64EFBC3D-228A-43BB-AFFF-A9E229F4B5D8}" srcId="{A9BBBD80-123D-477A-9910-66D4B759A883}" destId="{F2824B41-14F2-43C8-BCD0-D57EDE7EFEB4}" srcOrd="1" destOrd="0" parTransId="{29F96530-2456-4021-A8AC-8C1E655C114A}" sibTransId="{3FEF5C0B-DA86-4C89-B113-5A946068A66C}"/>
    <dgm:cxn modelId="{C9DF4C3E-2306-42E9-B05D-3AC071F2F652}" srcId="{D5A67F73-5628-4681-87F7-9B4F9829690B}" destId="{4CCFD838-A8E2-4320-911C-3EC3E6497BBE}" srcOrd="4" destOrd="0" parTransId="{019A7898-A196-48E4-96DC-0905F0589129}" sibTransId="{DD422EF1-344A-44FE-8314-65A16EFE1077}"/>
    <dgm:cxn modelId="{9260CC3E-EF2D-413D-99F3-24AB63186BF7}" srcId="{CD9D2520-AFA1-48B8-818A-204D96C169ED}" destId="{66A1CC85-5D12-4367-B061-4BBCB381FECF}" srcOrd="5" destOrd="0" parTransId="{FCE40425-3E03-4280-9670-FAE1E5FBB6E6}" sibTransId="{E1C185B3-39C0-4B36-9219-CFB45DCD1F7B}"/>
    <dgm:cxn modelId="{DAD15E40-1B82-48EC-9580-3053976E6145}" type="presOf" srcId="{451EFF04-A7B4-4921-8D18-9D4E0E7B6234}" destId="{6FADD685-94DA-4D49-87DB-2E309FD3671F}" srcOrd="0" destOrd="0" presId="urn:microsoft.com/office/officeart/2005/8/layout/lProcess3"/>
    <dgm:cxn modelId="{DBAE165B-58F8-49D2-A645-3799F10D0F36}" srcId="{288D5930-D4AA-4F97-8D09-0C5DAB9C259A}" destId="{9C27B685-4241-40BF-BAF2-12BE67C8F44D}" srcOrd="3" destOrd="0" parTransId="{E183F026-B91B-4190-8F03-F7A50EB6295B}" sibTransId="{A344933C-BEFE-4A2B-932E-AF0EC3AB4C96}"/>
    <dgm:cxn modelId="{8D95475B-F734-4BD4-82CB-8AA1AADB1714}" srcId="{ED75475F-4DC1-4BAA-B3EF-E030FB6FCE5D}" destId="{3BF17529-532A-4A41-938E-D11874B9E90E}" srcOrd="0" destOrd="0" parTransId="{9D398CB4-F152-4FF7-AB6A-261977939B76}" sibTransId="{70199E5B-4064-4705-8FFD-62671A65AE88}"/>
    <dgm:cxn modelId="{6110E45D-B256-433B-BAE2-DC5671FC0503}" srcId="{A2B5153F-5B71-46C8-B545-EF6A41000BFC}" destId="{18F5BAE4-1D72-4D90-A4C2-196EC4E3B96B}" srcOrd="0" destOrd="0" parTransId="{FD43E53E-61B1-42E9-BCC5-734ECA426FEE}" sibTransId="{A91FAF9C-7680-4F91-B3C3-582DD5705BCB}"/>
    <dgm:cxn modelId="{EA5C9A60-5C0B-4C4B-9839-BBFB3A3BA568}" srcId="{D56F8EDF-7007-437E-8E8E-04652CFF51F4}" destId="{E774A891-FC91-426D-9F57-6F352DB4A4B1}" srcOrd="6" destOrd="0" parTransId="{AA9CC5C1-C837-48B0-A384-3E2FC51C9745}" sibTransId="{A9006319-2DA7-460B-AC15-8E9B353BB1B8}"/>
    <dgm:cxn modelId="{FAE15B61-7760-4EF4-920A-20B3436CEFC8}" srcId="{2C67A84B-1DA8-404D-A584-017D671A3287}" destId="{132426B9-1589-4E8F-A314-0FA664602DF1}" srcOrd="4" destOrd="0" parTransId="{64855D36-3F4E-43DE-BB0F-AA145908FCF5}" sibTransId="{A3EB1F84-C89E-4EE7-AF79-F156490002E8}"/>
    <dgm:cxn modelId="{8F615661-C868-44DE-8F23-B4698BEF9054}" type="presOf" srcId="{2882A684-0624-44D0-8ABC-49B55BD18866}" destId="{184D54A0-2B24-406F-80BE-E3F951E4DCEB}" srcOrd="0" destOrd="0" presId="urn:microsoft.com/office/officeart/2005/8/layout/lProcess3"/>
    <dgm:cxn modelId="{3E258361-C110-4F87-A247-912FC36193EB}" srcId="{9925971C-3667-4189-B621-2021C5DD9EC5}" destId="{B60AF2C5-7E04-41A5-BE16-341B90F4E0C3}" srcOrd="2" destOrd="0" parTransId="{74F9A475-507A-408B-A48C-76E63AACDA20}" sibTransId="{1BEB85C6-A2ED-4E04-9733-EF931FD1C138}"/>
    <dgm:cxn modelId="{83EEAC42-04C0-458A-9436-206A13713755}" type="presOf" srcId="{15A7A580-2129-4117-BE70-7A6B6F86F052}" destId="{4B8F0E83-35B2-478F-B70B-3E090F18E195}" srcOrd="0" destOrd="0" presId="urn:microsoft.com/office/officeart/2005/8/layout/lProcess3"/>
    <dgm:cxn modelId="{54FC8363-1249-4357-8F8D-74D358280AD4}" type="presOf" srcId="{02DC38E8-5CB9-4CB1-A38A-39108C81391A}" destId="{9CF6AFE5-CE06-426A-B434-3DC3692BC4B0}" srcOrd="0" destOrd="0" presId="urn:microsoft.com/office/officeart/2005/8/layout/lProcess3"/>
    <dgm:cxn modelId="{9AE61044-63B9-48A3-BDF2-1A110DC02207}" srcId="{D76464CE-DB03-4D1D-B6D8-39CB94EC6BEA}" destId="{7AC507E4-2542-4213-9F47-FE2FD5E7BD0F}" srcOrd="0" destOrd="0" parTransId="{EF74EEB5-2567-4C99-BB1F-AB35F2E7B98D}" sibTransId="{D3E2AB80-5B1E-4F76-8B6F-E1B386BEC346}"/>
    <dgm:cxn modelId="{A5E9F645-ADC9-41BF-AC7F-C93820FEC948}" type="presOf" srcId="{F152A16B-4A23-48F7-96CA-932E16EBF644}" destId="{F167E97B-5F0A-4B3C-B607-AADDCBAF539F}" srcOrd="0" destOrd="0" presId="urn:microsoft.com/office/officeart/2005/8/layout/lProcess3"/>
    <dgm:cxn modelId="{2CB30746-C5B7-404E-ADDA-668F25DF3D3A}" type="presOf" srcId="{ACBB743D-903D-4113-A150-1FEB320D57F5}" destId="{BE803DBC-A68A-4270-92BA-1D15B1EBC5C3}" srcOrd="0" destOrd="0" presId="urn:microsoft.com/office/officeart/2005/8/layout/lProcess3"/>
    <dgm:cxn modelId="{49A67266-1709-428A-8574-3D6DADC0C42F}" type="presOf" srcId="{4597F544-B216-4752-BA29-7D27154E67CD}" destId="{25285A48-FCD8-4AAF-9284-DED5447DBB07}" srcOrd="0" destOrd="0" presId="urn:microsoft.com/office/officeart/2005/8/layout/lProcess3"/>
    <dgm:cxn modelId="{F1E36467-F113-47F1-907A-28EC887FFE7B}" srcId="{CD9D2520-AFA1-48B8-818A-204D96C169ED}" destId="{520B17BA-5373-4A4B-8A6C-FC384E68E502}" srcOrd="2" destOrd="0" parTransId="{AB5A2656-0106-4723-8397-907BCDC6FA3C}" sibTransId="{E777945E-933E-4C57-9A09-083233111198}"/>
    <dgm:cxn modelId="{5841C067-4110-412B-A8E6-D3CC334BC601}" type="presOf" srcId="{24D42D2F-811C-4587-8CD1-AE01C2EB0DF3}" destId="{1597F9EB-F618-45A8-B1F9-F2A31A75A76A}" srcOrd="0" destOrd="0" presId="urn:microsoft.com/office/officeart/2005/8/layout/lProcess3"/>
    <dgm:cxn modelId="{307FCA47-8958-4E1A-8CC3-0906D63C4C1C}" type="presOf" srcId="{571863CB-2687-4909-A612-FD8742B4C0C0}" destId="{AFA2D086-FB35-439D-BBB6-94057E412DF7}" srcOrd="0" destOrd="0" presId="urn:microsoft.com/office/officeart/2005/8/layout/lProcess3"/>
    <dgm:cxn modelId="{693F9D49-3690-4245-9C08-8833493D9A0E}" srcId="{A9BBBD80-123D-477A-9910-66D4B759A883}" destId="{594ABA1D-F07B-4409-986B-4E02A967EBEE}" srcOrd="3" destOrd="0" parTransId="{58FD12AB-5853-49FB-B7E3-7CBAC062BF67}" sibTransId="{2DE705A6-DC1F-4DC1-9F44-E5072E804F43}"/>
    <dgm:cxn modelId="{3F728E4B-F4DA-4E0D-9D9C-6BBA0E370DA8}" srcId="{20C04C63-C78D-44FD-84E4-66204A84E99C}" destId="{7780BC4E-9132-4351-863E-2885930B0763}" srcOrd="1" destOrd="0" parTransId="{22FE271E-07C5-42A9-BF3C-339CC4821B98}" sibTransId="{759F6A94-2DB6-4FCF-A266-522891662179}"/>
    <dgm:cxn modelId="{2A209A4B-D607-4C32-BB5A-AB9AF5B615BB}" srcId="{A2B5153F-5B71-46C8-B545-EF6A41000BFC}" destId="{7103096D-80C5-4794-98D0-616AE2A9DEA4}" srcOrd="2" destOrd="0" parTransId="{DDFD3E0E-8F4C-4AE9-885E-F3A80D938734}" sibTransId="{CAB78BCC-0A63-4E72-B6C6-7F52713158BE}"/>
    <dgm:cxn modelId="{92041A4C-1758-48E2-97D4-F484A8A63E8E}" srcId="{D76464CE-DB03-4D1D-B6D8-39CB94EC6BEA}" destId="{94CC5A65-009C-40DB-9398-F34648F99B8D}" srcOrd="2" destOrd="0" parTransId="{CDC024B0-7D48-4816-A845-2E934D8A86DC}" sibTransId="{CC9F62F2-AF1A-4F29-88E0-B291C0EB5B1C}"/>
    <dgm:cxn modelId="{2E82634D-13DF-4671-850B-697E39EB643A}" srcId="{CD9D2520-AFA1-48B8-818A-204D96C169ED}" destId="{0749A774-8D06-4ACE-9484-1E221FC783BA}" srcOrd="0" destOrd="0" parTransId="{A0FA4664-5047-4065-B9EA-14823E3C096D}" sibTransId="{11D097C9-2ECE-45A8-A153-8AF3502E267C}"/>
    <dgm:cxn modelId="{491DC26E-D5FB-40D1-8352-7A1916E87FC2}" srcId="{2C67A84B-1DA8-404D-A584-017D671A3287}" destId="{C2DE53EC-3607-4701-A2DB-C5A13C98C122}" srcOrd="3" destOrd="0" parTransId="{F41FBABA-65E6-4495-9315-5012E497BF29}" sibTransId="{108DF8C3-F115-4288-9069-DDE68DA55C98}"/>
    <dgm:cxn modelId="{CEE40C4F-7D5C-44CA-91B2-18E56A917096}" srcId="{D56F8EDF-7007-437E-8E8E-04652CFF51F4}" destId="{451EFF04-A7B4-4921-8D18-9D4E0E7B6234}" srcOrd="2" destOrd="0" parTransId="{8902BFF5-D72D-401D-B978-64A090371D6D}" sibTransId="{2A0616A3-6B3F-4045-9C5E-FEB9788C1715}"/>
    <dgm:cxn modelId="{99846E6F-AEEF-450C-92F9-F6378EEF4325}" srcId="{D56F8EDF-7007-437E-8E8E-04652CFF51F4}" destId="{64660BF9-334F-46BF-BFF3-984CB720CC95}" srcOrd="0" destOrd="0" parTransId="{B715D7B6-924B-48A9-BAD7-04E431E62E4C}" sibTransId="{5C14F3E3-D35A-441A-992F-A4F9C494475F}"/>
    <dgm:cxn modelId="{CC5A4E70-7289-473F-B561-395CC292F75D}" srcId="{451EFF04-A7B4-4921-8D18-9D4E0E7B6234}" destId="{5F406604-0AE2-446F-BFFE-A3744933423E}" srcOrd="2" destOrd="0" parTransId="{F77C56CE-E71E-4863-A9F2-9C7139F93B3D}" sibTransId="{4BA4321C-FD75-4489-BB45-AC415CC0123A}"/>
    <dgm:cxn modelId="{499D6871-CCD6-40E1-8796-35CB3F73A007}" type="presOf" srcId="{79117969-790E-4461-A688-2BD652E967D9}" destId="{5599BDF6-7801-4BAA-AF48-6834A8AE8C44}" srcOrd="0" destOrd="0" presId="urn:microsoft.com/office/officeart/2005/8/layout/lProcess3"/>
    <dgm:cxn modelId="{56C49D71-B48A-4DAF-BAFD-D5244353BBC3}" srcId="{95725253-D32C-4475-BEA4-8A2B1EA89991}" destId="{4D872796-22B5-4839-A9DC-B72FEAC7A005}" srcOrd="4" destOrd="0" parTransId="{B5399B00-CE1B-44DC-BC4A-15C28F50B574}" sibTransId="{04B524FB-AA35-473B-8F71-F7DB58F2095A}"/>
    <dgm:cxn modelId="{AED3C071-8326-46DF-90BA-2DAB72EE8C10}" srcId="{AA790FF2-E26A-4E86-9BB6-9B404A961D5D}" destId="{AC524F81-E072-438E-8EEC-777A32F3264F}" srcOrd="2" destOrd="0" parTransId="{6BEDB033-695E-42E5-8F2C-F5DE62802871}" sibTransId="{DA36C88A-4FE4-406F-873F-6F65085997AF}"/>
    <dgm:cxn modelId="{A51B0E73-E47D-43AD-B742-BE3C5EB28CDC}" srcId="{9925971C-3667-4189-B621-2021C5DD9EC5}" destId="{2F2353A8-A337-448D-BBF9-F02ACB561BA9}" srcOrd="0" destOrd="0" parTransId="{6CE709C8-F994-4490-BDB5-68F83A17ED27}" sibTransId="{4378F325-D7DD-48E3-A521-FA59C8942F71}"/>
    <dgm:cxn modelId="{B332A373-6AC9-4E4F-87EC-6B2042F4453F}" type="presOf" srcId="{A2B5153F-5B71-46C8-B545-EF6A41000BFC}" destId="{023F0E25-9B7B-4633-84AF-C4AC4F872F9C}" srcOrd="0" destOrd="0" presId="urn:microsoft.com/office/officeart/2005/8/layout/lProcess3"/>
    <dgm:cxn modelId="{A64DE273-F3F5-4F92-AD0D-CCA01EDF7EDD}" srcId="{A9BBBD80-123D-477A-9910-66D4B759A883}" destId="{9FD41E58-BEC7-4046-8A2F-E10BD226E8C8}" srcOrd="0" destOrd="0" parTransId="{2B2C2F82-EDD8-4195-8501-072B34FFF43E}" sibTransId="{2F510D79-1E3A-4958-AA49-217900683F43}"/>
    <dgm:cxn modelId="{9087C454-DB5D-47BC-8003-E66081CE5C90}" type="presOf" srcId="{CD9D2520-AFA1-48B8-818A-204D96C169ED}" destId="{B2E62C19-9157-4D85-9BB8-D4CBE932C6D2}" srcOrd="0" destOrd="0" presId="urn:microsoft.com/office/officeart/2005/8/layout/lProcess3"/>
    <dgm:cxn modelId="{84DDF874-B7A0-4A59-ACA9-7CDB61AB75E4}" srcId="{9925971C-3667-4189-B621-2021C5DD9EC5}" destId="{43636993-9FC1-4994-A2D9-F1288A673CB9}" srcOrd="5" destOrd="0" parTransId="{31DEF2B4-A81F-40D0-AD2A-3CF8DEEAE0B9}" sibTransId="{E818B9EF-ADAA-4F7E-8425-7CE5C4AB2759}"/>
    <dgm:cxn modelId="{81A41A55-2E49-4C67-B05F-F3B40BCCFF9E}" type="presOf" srcId="{36F3E52F-AE34-4E72-A1CC-B49F7CE52F25}" destId="{64AF2EA7-CF7C-4D3F-8D47-4E4F68C5E9A3}" srcOrd="0" destOrd="0" presId="urn:microsoft.com/office/officeart/2005/8/layout/lProcess3"/>
    <dgm:cxn modelId="{CCEE7A55-5D26-4702-8ABC-D3448512C3FC}" type="presOf" srcId="{521ABF9F-34AF-41F2-987B-C9F36E372F12}" destId="{741DF5DA-4E94-4FB3-B289-9DB437800867}" srcOrd="0" destOrd="0" presId="urn:microsoft.com/office/officeart/2005/8/layout/lProcess3"/>
    <dgm:cxn modelId="{A6B5B675-87B9-4550-A527-797F90F3F6AF}" srcId="{31F5E787-64AE-4A15-AA0C-7547AE6FE00A}" destId="{BC9A144A-ECD7-40E0-A1F9-109A925415B5}" srcOrd="5" destOrd="0" parTransId="{DBD781CE-99B5-4C4B-A3D4-D9EB4FDEE3CD}" sibTransId="{EA01AC6F-A70C-49D3-AD4C-BB7AE251962B}"/>
    <dgm:cxn modelId="{44DF5276-5520-4C62-88FC-86EB1A83EB22}" type="presOf" srcId="{7A81D584-DC3F-4316-9F14-79C2CF846FFB}" destId="{F735EEF7-1A6C-4154-BEFE-1B2ACF598AF3}" srcOrd="0" destOrd="0" presId="urn:microsoft.com/office/officeart/2005/8/layout/lProcess3"/>
    <dgm:cxn modelId="{CD343477-7622-450C-80A2-48B87636B33D}" srcId="{95725253-D32C-4475-BEA4-8A2B1EA89991}" destId="{F152A16B-4A23-48F7-96CA-932E16EBF644}" srcOrd="5" destOrd="0" parTransId="{C3B54F90-391D-41EE-BA7C-9043BC778F11}" sibTransId="{E4A8F5AE-9C5F-488E-9EFD-11E9C29F510F}"/>
    <dgm:cxn modelId="{5A933C57-20CE-47FA-9025-1AE33E980651}" type="presOf" srcId="{F2824B41-14F2-43C8-BCD0-D57EDE7EFEB4}" destId="{85588880-CEA4-40E8-BFA8-B4080085F1C8}" srcOrd="0" destOrd="0" presId="urn:microsoft.com/office/officeart/2005/8/layout/lProcess3"/>
    <dgm:cxn modelId="{F29E2E58-9B0D-4C0A-83FB-C782F8C20A19}" type="presOf" srcId="{99509FD7-DEF6-4786-82B0-B2B4DF240B66}" destId="{BF49DC81-FB37-49B1-8F68-8E2416D6A739}" srcOrd="0" destOrd="0" presId="urn:microsoft.com/office/officeart/2005/8/layout/lProcess3"/>
    <dgm:cxn modelId="{8D468358-0F9A-4DA4-B00D-EB2524EB2CC1}" srcId="{2C67A84B-1DA8-404D-A584-017D671A3287}" destId="{C893CE47-EEAF-41F8-9968-CBE62A9D8136}" srcOrd="1" destOrd="0" parTransId="{3196B724-546E-49F1-AEF7-DEC300CEAB3B}" sibTransId="{DC8648FD-7873-4BE9-8310-AD1C7DBD8C1D}"/>
    <dgm:cxn modelId="{08A2AB59-872D-41D5-9FD4-FB350D4378AA}" srcId="{D76464CE-DB03-4D1D-B6D8-39CB94EC6BEA}" destId="{45A9E051-0C95-4B45-B109-B6E131E6FE90}" srcOrd="5" destOrd="0" parTransId="{74827A8A-017C-480E-9F80-D503113E3671}" sibTransId="{AE131133-DDC7-4F56-B368-93030AE35ADA}"/>
    <dgm:cxn modelId="{6B84D279-FB9A-43D3-BC59-02731387404C}" type="presOf" srcId="{ED75475F-4DC1-4BAA-B3EF-E030FB6FCE5D}" destId="{30BF8E81-B8E0-45B5-98A1-96C141DCD7B0}" srcOrd="0" destOrd="0" presId="urn:microsoft.com/office/officeart/2005/8/layout/lProcess3"/>
    <dgm:cxn modelId="{DF22237A-56EA-411F-A601-49716A9E4312}" srcId="{D56F8EDF-7007-437E-8E8E-04652CFF51F4}" destId="{A2B5153F-5B71-46C8-B545-EF6A41000BFC}" srcOrd="11" destOrd="0" parTransId="{E736EF86-5B7D-437D-80A0-1EF547146140}" sibTransId="{7C32EEA0-69B3-4250-A80A-AB55E82B3C23}"/>
    <dgm:cxn modelId="{1216885A-E873-42B6-BE7C-7F519A46777B}" type="presOf" srcId="{CB3736AE-8EFE-46F7-B575-484C207640D7}" destId="{7E7DE0AC-42BE-497F-A4CC-EE0D3D6B5597}" srcOrd="0" destOrd="0" presId="urn:microsoft.com/office/officeart/2005/8/layout/lProcess3"/>
    <dgm:cxn modelId="{88F01B7B-2B98-4001-BCB2-A57721107118}" srcId="{D76464CE-DB03-4D1D-B6D8-39CB94EC6BEA}" destId="{F3A0877C-AE13-400B-BFB3-447F6167333B}" srcOrd="1" destOrd="0" parTransId="{65AB1E1F-D360-43DF-B8D5-9B62510AE8B7}" sibTransId="{61A7C6F6-59D1-4A76-8663-2F8340E86F93}"/>
    <dgm:cxn modelId="{6785BB7C-D4FD-4979-8F35-8E272E523103}" type="presOf" srcId="{9925971C-3667-4189-B621-2021C5DD9EC5}" destId="{361B93A9-43CF-4B6D-91D0-CE46B6274E4C}" srcOrd="0" destOrd="0" presId="urn:microsoft.com/office/officeart/2005/8/layout/lProcess3"/>
    <dgm:cxn modelId="{E8C7C07C-DC14-49F2-8F55-9B1E0DDCDC15}" type="presOf" srcId="{A420D04D-E38C-4E69-9F72-E3FD039CE2FD}" destId="{C2C9009E-E161-4FF2-B767-65B3F5C9A85E}" srcOrd="0" destOrd="0" presId="urn:microsoft.com/office/officeart/2005/8/layout/lProcess3"/>
    <dgm:cxn modelId="{2E1BDB7D-217C-42C3-B62E-1A44FB01A7A8}" type="presOf" srcId="{00063F33-F4D7-4E1F-9AF1-52A18A39501D}" destId="{E48B70F1-05AC-441E-BC99-CD342E62C885}" srcOrd="0" destOrd="0" presId="urn:microsoft.com/office/officeart/2005/8/layout/lProcess3"/>
    <dgm:cxn modelId="{5A8C147E-E83A-4479-9793-997FDA00A5DC}" srcId="{451EFF04-A7B4-4921-8D18-9D4E0E7B6234}" destId="{0F6B9A6A-4E4C-42AD-98F4-6B817011CCD9}" srcOrd="1" destOrd="0" parTransId="{BEBA57A5-8895-4723-803A-633D2FFB397B}" sibTransId="{C810E5A9-8775-46D3-9056-3D379EC51EBE}"/>
    <dgm:cxn modelId="{A399B57F-EFF7-4885-933D-F685DBB011BA}" srcId="{A2B5153F-5B71-46C8-B545-EF6A41000BFC}" destId="{B5B7483E-4DD8-488F-944D-23C42C6B2AA0}" srcOrd="4" destOrd="0" parTransId="{6FA1198D-D811-4512-BB60-CC9C39E905F5}" sibTransId="{7CC3EEF3-B288-4792-AC12-FD6D35EFA018}"/>
    <dgm:cxn modelId="{83C0B380-1A6B-4C81-8E0C-CDFEE19A9AC0}" type="presOf" srcId="{24DFEB91-D26D-4F8F-8E2A-BAA0BA981A30}" destId="{D3A44CA1-0B27-4601-BC0C-83AC019C829E}" srcOrd="0" destOrd="0" presId="urn:microsoft.com/office/officeart/2005/8/layout/lProcess3"/>
    <dgm:cxn modelId="{3B030081-AEE7-4EF8-A1DF-672E2CC28965}" type="presOf" srcId="{EA48D4A7-DFD0-4DF0-A227-51D9A8AB35CC}" destId="{383147AB-1130-42B6-9A31-A0B713BFA1D2}" srcOrd="0" destOrd="0" presId="urn:microsoft.com/office/officeart/2005/8/layout/lProcess3"/>
    <dgm:cxn modelId="{D5E29681-5F2E-4B40-8626-13B8D479465C}" srcId="{00063F33-F4D7-4E1F-9AF1-52A18A39501D}" destId="{53E1DFDF-E9D8-43D0-8B3C-30EEE207798B}" srcOrd="2" destOrd="0" parTransId="{05EABCAA-B594-4839-9CD0-B5CAB71A2B16}" sibTransId="{AB7D3F4C-57AB-4558-B0C5-AFA6A82D7F7A}"/>
    <dgm:cxn modelId="{AE384383-FA21-4444-9D44-573145711E92}" srcId="{451EFF04-A7B4-4921-8D18-9D4E0E7B6234}" destId="{79117969-790E-4461-A688-2BD652E967D9}" srcOrd="0" destOrd="0" parTransId="{AD30E79E-7862-42A1-B47A-F99B6EA42045}" sibTransId="{C9ABD818-67A4-4302-A087-F91627934107}"/>
    <dgm:cxn modelId="{F3AC4984-952A-4D9B-A8F8-3F7CC7955D71}" srcId="{64660BF9-334F-46BF-BFF3-984CB720CC95}" destId="{7A81D584-DC3F-4316-9F14-79C2CF846FFB}" srcOrd="5" destOrd="0" parTransId="{66CFD2F0-EEEC-485A-B254-6F546C89D674}" sibTransId="{7D9E8CD8-58E3-43CB-B327-072B456AFD53}"/>
    <dgm:cxn modelId="{0C5A9984-53A7-4405-BAF2-12869FC470B6}" type="presOf" srcId="{66A1CC85-5D12-4367-B061-4BBCB381FECF}" destId="{508C33BF-C573-45AE-BD62-F96F7F6A3D96}" srcOrd="0" destOrd="0" presId="urn:microsoft.com/office/officeart/2005/8/layout/lProcess3"/>
    <dgm:cxn modelId="{3322C584-BA77-47C2-BA03-74E335D11A44}" srcId="{EA48D4A7-DFD0-4DF0-A227-51D9A8AB35CC}" destId="{0E3BC327-F0C0-440E-811E-815E20E91B48}" srcOrd="3" destOrd="0" parTransId="{1F379CEA-4A3D-4F3F-B9C4-81D109E5221E}" sibTransId="{C24272F8-F924-4505-B14B-B91BA7C240AA}"/>
    <dgm:cxn modelId="{0EAC5585-C92A-46C3-8914-6C07477232F3}" type="presOf" srcId="{94CC5A65-009C-40DB-9398-F34648F99B8D}" destId="{7DB241E0-3D98-4087-B2AE-9C9797AD2DB4}" srcOrd="0" destOrd="0" presId="urn:microsoft.com/office/officeart/2005/8/layout/lProcess3"/>
    <dgm:cxn modelId="{A1AD8E85-FE4D-4D1C-8892-117CEE9FA7D9}" srcId="{A2B5153F-5B71-46C8-B545-EF6A41000BFC}" destId="{CC64510A-FD9B-4BA4-99D0-B3C154A364C0}" srcOrd="5" destOrd="0" parTransId="{E1874088-E2CE-480C-8EA5-4EBD268D180A}" sibTransId="{2F12C231-DD48-40D1-A103-133A6BC9EB50}"/>
    <dgm:cxn modelId="{CAA9F187-F16A-4794-B56C-5B4368703ADA}" type="presOf" srcId="{92F4CD14-7BD8-42D2-8740-209557C9A3E7}" destId="{82633640-8DB0-4096-ABE7-A1EC3DDC0231}" srcOrd="0" destOrd="0" presId="urn:microsoft.com/office/officeart/2005/8/layout/lProcess3"/>
    <dgm:cxn modelId="{77215E89-AE48-4B17-BEC6-2B79ACE1A730}" type="presOf" srcId="{7AC507E4-2542-4213-9F47-FE2FD5E7BD0F}" destId="{663D7E02-1529-4EF5-93B2-9A7706940126}" srcOrd="0" destOrd="0" presId="urn:microsoft.com/office/officeart/2005/8/layout/lProcess3"/>
    <dgm:cxn modelId="{6D89A189-B00E-4B9F-8E17-DAF5EA7C268A}" type="presOf" srcId="{B036EE1B-82E0-401A-B372-5ECA8ED29AFF}" destId="{21B8CFDC-F55E-424F-B457-F1C86DB58431}" srcOrd="0" destOrd="0" presId="urn:microsoft.com/office/officeart/2005/8/layout/lProcess3"/>
    <dgm:cxn modelId="{68FA338A-9FB5-4620-B2E8-4F0AFE8B7D71}" type="presOf" srcId="{C2DE53EC-3607-4701-A2DB-C5A13C98C122}" destId="{9603FD9B-232A-441C-A30D-C4AEE6027566}" srcOrd="0" destOrd="0" presId="urn:microsoft.com/office/officeart/2005/8/layout/lProcess3"/>
    <dgm:cxn modelId="{56DF298B-38C7-435C-B534-5F30EDF682A1}" srcId="{E774A891-FC91-426D-9F57-6F352DB4A4B1}" destId="{4597F544-B216-4752-BA29-7D27154E67CD}" srcOrd="1" destOrd="0" parTransId="{EA2C800D-0190-4882-A82D-C81C611ED1DA}" sibTransId="{F787A876-B73D-4ADA-8A19-DF614252F7E1}"/>
    <dgm:cxn modelId="{4A33558B-6D33-4D8E-AD96-BD4FE64B9199}" srcId="{ED75475F-4DC1-4BAA-B3EF-E030FB6FCE5D}" destId="{970841A6-B0A0-4500-B07B-19A2F1119C40}" srcOrd="2" destOrd="0" parTransId="{5A623660-CC63-496A-B5B8-905216688DA3}" sibTransId="{BA048B0A-45BB-45B4-B824-25BA268EBDFF}"/>
    <dgm:cxn modelId="{E7C1568B-8196-4C5C-B4C3-1F38BB5F1370}" type="presOf" srcId="{57673942-87C9-4C59-BDFF-2B09886DF6BE}" destId="{F8B294C0-F90D-423B-B373-8CDD66D9A9D3}" srcOrd="0" destOrd="0" presId="urn:microsoft.com/office/officeart/2005/8/layout/lProcess3"/>
    <dgm:cxn modelId="{4028B78B-8AF4-449E-AFBD-D99C4A210BCC}" srcId="{EA48D4A7-DFD0-4DF0-A227-51D9A8AB35CC}" destId="{E2799176-3F02-4BE8-AA05-CE5501D6E44D}" srcOrd="5" destOrd="0" parTransId="{8D7B036D-72AA-4F3B-AFA5-B0417131D46B}" sibTransId="{87BC7B13-A0C3-48F7-B323-4A709CA6D406}"/>
    <dgm:cxn modelId="{831BBC8E-8B4D-4A5F-8399-4E0937314CFF}" srcId="{20C04C63-C78D-44FD-84E4-66204A84E99C}" destId="{A088999F-B115-4646-AD65-9BEC6F8BDC34}" srcOrd="4" destOrd="0" parTransId="{3F1D1993-4D39-4BF6-9FA6-1C27D09176D9}" sibTransId="{D01C46DA-E0E2-4393-8C09-3F7FDE3A9D75}"/>
    <dgm:cxn modelId="{6C9C2F8F-2BA7-48D0-B611-69D28EE8D281}" srcId="{9925971C-3667-4189-B621-2021C5DD9EC5}" destId="{F6ED8375-5FA8-4733-B774-47E7CA209DD7}" srcOrd="1" destOrd="0" parTransId="{E071605E-16CB-4C8F-B32D-E21D6F15FA97}" sibTransId="{AD818BD9-8F7A-453A-96FF-E14626B44DF3}"/>
    <dgm:cxn modelId="{A273618F-049E-42BF-912B-727F3BF112ED}" srcId="{20BCDC47-22FF-4797-B45F-81A427AA75AF}" destId="{6E282DEA-936F-4D8F-8BC2-10A853B86630}" srcOrd="4" destOrd="0" parTransId="{7E06A863-381E-475D-A830-48276D0D4639}" sibTransId="{EE891041-5AE7-4076-A721-9F4BC7E60874}"/>
    <dgm:cxn modelId="{23D71690-DA69-4318-A659-D292FC9DDE3E}" srcId="{D56F8EDF-7007-437E-8E8E-04652CFF51F4}" destId="{AA790FF2-E26A-4E86-9BB6-9B404A961D5D}" srcOrd="4" destOrd="0" parTransId="{C71F04FC-FE6F-42A9-A8FD-266F6D33D8AE}" sibTransId="{13ECC96C-8093-4FE3-B59F-8DDF38C92690}"/>
    <dgm:cxn modelId="{5FAE9590-E949-499B-90B2-31B320BDA180}" type="presOf" srcId="{AE0592AC-1F2D-461F-8E27-6C84F77EA6E7}" destId="{7BC40B19-BA33-4A30-927E-168FD0B5AD20}" srcOrd="0" destOrd="0" presId="urn:microsoft.com/office/officeart/2005/8/layout/lProcess3"/>
    <dgm:cxn modelId="{1F3B9791-7D48-4EB5-BF7B-5084FDAB6F34}" type="presOf" srcId="{8E064969-95CC-4A7D-95C3-C9C7789BA639}" destId="{646F9EB4-FAAB-4BAE-97CD-E794B9F53FE5}" srcOrd="0" destOrd="0" presId="urn:microsoft.com/office/officeart/2005/8/layout/lProcess3"/>
    <dgm:cxn modelId="{100AA891-D596-44B8-A148-BDDFA4D44F51}" srcId="{20BCDC47-22FF-4797-B45F-81A427AA75AF}" destId="{A839C5DF-8712-48A6-8C50-C6909485F40C}" srcOrd="0" destOrd="0" parTransId="{3E39EE3A-0181-47FC-96EB-508C1D50F13F}" sibTransId="{5B0DDB87-9F9C-4310-85D7-843C025E2A40}"/>
    <dgm:cxn modelId="{452CC292-23F7-4ECE-B1F7-4D18F12E324D}" srcId="{20C04C63-C78D-44FD-84E4-66204A84E99C}" destId="{C710BC6C-6D01-4632-AFB2-FA0D5FBDF761}" srcOrd="0" destOrd="0" parTransId="{20601B71-1B45-4250-B45C-04B40B897CD5}" sibTransId="{B55203B4-9858-44D4-99E1-641D0A8CDC9E}"/>
    <dgm:cxn modelId="{20C80F94-C223-4B20-BFBB-AF3F7C09C739}" type="presOf" srcId="{53E1DFDF-E9D8-43D0-8B3C-30EEE207798B}" destId="{9291B40F-A92B-4C48-9603-EC051574A270}" srcOrd="0" destOrd="0" presId="urn:microsoft.com/office/officeart/2005/8/layout/lProcess3"/>
    <dgm:cxn modelId="{ACA38294-2A02-403D-81F5-87A3FEF71FE3}" srcId="{D56F8EDF-7007-437E-8E8E-04652CFF51F4}" destId="{EA48D4A7-DFD0-4DF0-A227-51D9A8AB35CC}" srcOrd="10" destOrd="0" parTransId="{8BA707A3-7BBE-471E-8C02-4C06FD12D8F5}" sibTransId="{C7A3BA7A-A39F-41BC-A06B-C7D11C129ACB}"/>
    <dgm:cxn modelId="{EEC61C95-AA7A-42AD-8EC0-DD0322968B42}" type="presOf" srcId="{0F6B9A6A-4E4C-42AD-98F4-6B817011CCD9}" destId="{3B9035DE-99F6-4CD1-A0A9-14637FABBF8A}" srcOrd="0" destOrd="0" presId="urn:microsoft.com/office/officeart/2005/8/layout/lProcess3"/>
    <dgm:cxn modelId="{09E80B97-8858-4729-A379-6C95187ACE67}" srcId="{31F5E787-64AE-4A15-AA0C-7547AE6FE00A}" destId="{C02F4A5A-4316-4187-968A-3D920EECDBFB}" srcOrd="0" destOrd="0" parTransId="{AFB53646-71B4-4344-97BA-30B7D5857CEF}" sibTransId="{F01A3B87-7DAF-43E5-9202-E274E4DA4354}"/>
    <dgm:cxn modelId="{884AEC97-6691-4053-80DF-33EFFA07A12C}" type="presOf" srcId="{E774A891-FC91-426D-9F57-6F352DB4A4B1}" destId="{8FE97CC7-8B2A-4457-8140-3C65E9EF4E9B}" srcOrd="0" destOrd="0" presId="urn:microsoft.com/office/officeart/2005/8/layout/lProcess3"/>
    <dgm:cxn modelId="{09AE6A98-1163-48CC-85A1-EC0C120EB921}" type="presOf" srcId="{4DC6A774-C3B8-4D55-AA5E-82E699D132FF}" destId="{3082A2DB-57A3-4F8A-937A-FE5545093A3B}" srcOrd="0" destOrd="0" presId="urn:microsoft.com/office/officeart/2005/8/layout/lProcess3"/>
    <dgm:cxn modelId="{C080C29A-2A33-44FB-8DBB-4EE88CEEFF9C}" srcId="{D56F8EDF-7007-437E-8E8E-04652CFF51F4}" destId="{95725253-D32C-4475-BEA4-8A2B1EA89991}" srcOrd="5" destOrd="0" parTransId="{3EFB9236-F460-4031-9DC8-9EB890B855D3}" sibTransId="{097A6EBA-65B2-497A-809B-8182EA1C5751}"/>
    <dgm:cxn modelId="{214A649B-D08B-4C2A-8216-E1A1A7C996BA}" type="presOf" srcId="{BA1D552F-7449-46B0-98A9-F283AB000DB4}" destId="{56B79893-4574-42E3-BFBB-5C6D66D7BD2C}" srcOrd="0" destOrd="0" presId="urn:microsoft.com/office/officeart/2005/8/layout/lProcess3"/>
    <dgm:cxn modelId="{4C92399C-064E-480F-83BD-4B473061B274}" srcId="{A9BBBD80-123D-477A-9910-66D4B759A883}" destId="{8E74254D-9B95-4B26-B5EE-68537187B810}" srcOrd="2" destOrd="0" parTransId="{BE348820-3014-44B1-ACF0-566329E6F4CD}" sibTransId="{63EC4FAE-6B69-4718-BEDC-99EF21EB71E5}"/>
    <dgm:cxn modelId="{C833579C-3967-4FAF-9961-56CDEC421AEE}" type="presOf" srcId="{8347816F-1919-4E81-BB1D-8E9AF94EDED6}" destId="{6B3511C1-AC4E-41BC-A243-2DFE5E770401}" srcOrd="0" destOrd="0" presId="urn:microsoft.com/office/officeart/2005/8/layout/lProcess3"/>
    <dgm:cxn modelId="{B67A0C9E-55EE-4472-9774-5FF4655132B8}" type="presOf" srcId="{5ADB5157-B495-4269-8863-4D97280CF330}" destId="{DF1D0023-05BD-47B3-8C2D-27FEB7EC56D3}" srcOrd="0" destOrd="0" presId="urn:microsoft.com/office/officeart/2005/8/layout/lProcess3"/>
    <dgm:cxn modelId="{7FC4809F-BFF8-436B-B27A-8992A66B19C9}" srcId="{9925971C-3667-4189-B621-2021C5DD9EC5}" destId="{7906C817-3AB7-4404-AE94-FD0109DE4265}" srcOrd="3" destOrd="0" parTransId="{D1322DC2-1C67-40C3-981E-EDCFAFF0F220}" sibTransId="{416D15D1-A22F-45D7-933F-9F91FF259AED}"/>
    <dgm:cxn modelId="{F7EE5AA0-9672-4774-BBCE-B11E89CBE17A}" type="presOf" srcId="{8389C8EC-302B-4B57-8D3C-B1A44CCB4C49}" destId="{5BF43D05-85D4-4E1D-BED1-962BFC5A8283}" srcOrd="0" destOrd="0" presId="urn:microsoft.com/office/officeart/2005/8/layout/lProcess3"/>
    <dgm:cxn modelId="{F0A730A1-3255-43D4-8D6F-B5D9DCE87390}" type="presOf" srcId="{0108183C-F25C-4071-8C8E-D8BE195701F1}" destId="{387C8BB4-F408-4D49-8100-B87FDC321FF4}" srcOrd="0" destOrd="0" presId="urn:microsoft.com/office/officeart/2005/8/layout/lProcess3"/>
    <dgm:cxn modelId="{EF9866A1-15D0-4F6B-87AA-0A5EBD97E527}" type="presOf" srcId="{520B17BA-5373-4A4B-8A6C-FC384E68E502}" destId="{D25DAF8C-50BE-4B20-9D25-41221BDB3F14}" srcOrd="0" destOrd="0" presId="urn:microsoft.com/office/officeart/2005/8/layout/lProcess3"/>
    <dgm:cxn modelId="{8E69E6A2-7469-4823-8C7F-C02261366665}" srcId="{D56F8EDF-7007-437E-8E8E-04652CFF51F4}" destId="{D76464CE-DB03-4D1D-B6D8-39CB94EC6BEA}" srcOrd="17" destOrd="0" parTransId="{213F3893-32FC-4DD1-877F-36469FBC09CD}" sibTransId="{1901BB85-5B26-4F3A-B012-59EBF80CB454}"/>
    <dgm:cxn modelId="{CDC1A6A3-3E81-4E63-A0AA-EEEA91C1CC39}" type="presOf" srcId="{CA8295AA-D6B8-452B-9762-CE95B90D8D17}" destId="{568B9978-44D1-4864-84DF-D4C854278443}" srcOrd="0" destOrd="0" presId="urn:microsoft.com/office/officeart/2005/8/layout/lProcess3"/>
    <dgm:cxn modelId="{80DDA6A3-0ED8-47C7-8BB7-56F8F2AE1822}" srcId="{D56F8EDF-7007-437E-8E8E-04652CFF51F4}" destId="{00063F33-F4D7-4E1F-9AF1-52A18A39501D}" srcOrd="1" destOrd="0" parTransId="{E4C3C34C-2461-4DFD-BAD5-81C1854A379B}" sibTransId="{5F21299E-E7BF-4E95-82E2-02C2C38BCDC4}"/>
    <dgm:cxn modelId="{3483EBA3-FEA3-40F3-A8A1-98F95EF76924}" type="presOf" srcId="{9FD41E58-BEC7-4046-8A2F-E10BD226E8C8}" destId="{B23E0824-B04D-412D-B885-283C6E25232E}" srcOrd="0" destOrd="0" presId="urn:microsoft.com/office/officeart/2005/8/layout/lProcess3"/>
    <dgm:cxn modelId="{1492ADA8-2FEE-48DF-8287-6B5F0295A1BC}" type="presOf" srcId="{A95D05EB-5E80-4F34-87DB-DDF3227F52B0}" destId="{6A9EA585-DCA6-4D73-BA26-923F395034A5}" srcOrd="0" destOrd="0" presId="urn:microsoft.com/office/officeart/2005/8/layout/lProcess3"/>
    <dgm:cxn modelId="{D0603CA9-1AC5-4E7C-9A4D-A30509943AD7}" type="presOf" srcId="{A55E2F42-64CF-4C13-A2BB-DE28F9290F26}" destId="{51576D39-8F26-4DB3-AA61-A223E29EC412}" srcOrd="0" destOrd="0" presId="urn:microsoft.com/office/officeart/2005/8/layout/lProcess3"/>
    <dgm:cxn modelId="{92B869A9-D610-40BD-86B1-54208ECBA6D3}" type="presOf" srcId="{3C269CBD-F1B3-4AAF-852D-78317073EDEB}" destId="{E521B12A-4B74-4A5F-82B6-BEDD2EDCE1B0}" srcOrd="0" destOrd="0" presId="urn:microsoft.com/office/officeart/2005/8/layout/lProcess3"/>
    <dgm:cxn modelId="{C9C5F2A9-1D40-4815-B52C-6CB8480BA1B3}" srcId="{A9BBBD80-123D-477A-9910-66D4B759A883}" destId="{92F4CD14-7BD8-42D2-8740-209557C9A3E7}" srcOrd="4" destOrd="0" parTransId="{59DBC4B3-8D3E-4D0F-A60D-654F9B6B4EF4}" sibTransId="{A52ABA9A-D040-4DCA-A49F-4F5DFC8161C0}"/>
    <dgm:cxn modelId="{D25858AA-BE06-4CA8-B988-A7E025D387C4}" type="presOf" srcId="{5E560C86-E1E2-4C97-9BDB-1C4593F1AD67}" destId="{BEDDF03B-0F35-46CF-8433-BF14B9616FD2}" srcOrd="0" destOrd="0" presId="urn:microsoft.com/office/officeart/2005/8/layout/lProcess3"/>
    <dgm:cxn modelId="{6259AAAA-6E54-421B-A11B-5D1F1E6B9DE8}" srcId="{A2B5153F-5B71-46C8-B545-EF6A41000BFC}" destId="{A420D04D-E38C-4E69-9F72-E3FD039CE2FD}" srcOrd="3" destOrd="0" parTransId="{800FBD3C-65BE-476F-AA18-A09683034986}" sibTransId="{26D52E69-6571-4EEC-A393-3725BE5DC599}"/>
    <dgm:cxn modelId="{113AD8AA-470D-4824-9F0E-0C1FFBD1042C}" srcId="{64660BF9-334F-46BF-BFF3-984CB720CC95}" destId="{4DC6A774-C3B8-4D55-AA5E-82E699D132FF}" srcOrd="2" destOrd="0" parTransId="{38FD1B5A-65D0-4974-AC7B-DBE7EFD41A6D}" sibTransId="{E066F81A-CD65-4946-9400-2B9DB7C95390}"/>
    <dgm:cxn modelId="{838832AC-859E-4E3D-802E-17413D690D56}" srcId="{D56F8EDF-7007-437E-8E8E-04652CFF51F4}" destId="{9925971C-3667-4189-B621-2021C5DD9EC5}" srcOrd="16" destOrd="0" parTransId="{84216177-EDAB-49BF-9F4E-9B7FFE185D97}" sibTransId="{9C89831F-40EE-4C89-8402-E3E0E66DCD06}"/>
    <dgm:cxn modelId="{9694B0AC-5E75-4CD1-840C-B09E6B0590A1}" type="presOf" srcId="{49FF46FA-6CA3-46D1-A811-A47664215BC6}" destId="{2EE353D6-F2AC-46AC-BFDE-3C782D983108}" srcOrd="0" destOrd="0" presId="urn:microsoft.com/office/officeart/2005/8/layout/lProcess3"/>
    <dgm:cxn modelId="{4EF3DFAD-EA7B-44C6-90E1-E63AA1D77696}" type="presOf" srcId="{C02F4A5A-4316-4187-968A-3D920EECDBFB}" destId="{265F822A-2EA5-449F-BCC3-7C4D8F94C52F}" srcOrd="0" destOrd="0" presId="urn:microsoft.com/office/officeart/2005/8/layout/lProcess3"/>
    <dgm:cxn modelId="{61F78AAF-11C4-4FB1-B9F9-9963DE8C7CB7}" type="presOf" srcId="{20C04C63-C78D-44FD-84E4-66204A84E99C}" destId="{47737276-3109-4FFA-8E70-43E447609CF7}" srcOrd="0" destOrd="0" presId="urn:microsoft.com/office/officeart/2005/8/layout/lProcess3"/>
    <dgm:cxn modelId="{31E8DCB2-17A6-4766-862B-2CAC8303ABBF}" type="presOf" srcId="{D97B153C-EE26-4D5F-8FE9-1511E7108828}" destId="{35D8CB84-415E-4D32-B8F7-272F87B91692}" srcOrd="0" destOrd="0" presId="urn:microsoft.com/office/officeart/2005/8/layout/lProcess3"/>
    <dgm:cxn modelId="{4B3903B3-A777-4577-BB85-99F905FC3415}" type="presOf" srcId="{594ABA1D-F07B-4409-986B-4E02A967EBEE}" destId="{DEE538BC-874A-45EC-B0C4-1A2F502E7138}" srcOrd="0" destOrd="0" presId="urn:microsoft.com/office/officeart/2005/8/layout/lProcess3"/>
    <dgm:cxn modelId="{BD68B0B3-81E2-4FAF-8B1F-890B1C9D1E9F}" srcId="{E774A891-FC91-426D-9F57-6F352DB4A4B1}" destId="{A4547B2C-EB98-41AB-B7B6-D081AAD8FC35}" srcOrd="0" destOrd="0" parTransId="{329403A2-B5D1-4EDF-AD76-390A88AE5E17}" sibTransId="{CFF489B0-D6C8-46BE-B4FE-9A6372330664}"/>
    <dgm:cxn modelId="{5866BEB3-F855-4083-AFD7-3A2B03358596}" srcId="{20BCDC47-22FF-4797-B45F-81A427AA75AF}" destId="{F387326E-CCB5-4DAB-8A84-0DAB42C762B1}" srcOrd="5" destOrd="0" parTransId="{CDF45A84-129F-4D7A-9CD8-DBB4E09A27FC}" sibTransId="{BADB9A58-DAE4-497B-AE04-C22271BBC83B}"/>
    <dgm:cxn modelId="{8F0848B5-4132-49B9-8D76-B131797B873E}" srcId="{EA48D4A7-DFD0-4DF0-A227-51D9A8AB35CC}" destId="{CC4692E2-F0B8-4342-8BB2-B5532EC8AD3E}" srcOrd="4" destOrd="0" parTransId="{CB6B3513-6371-4A31-A413-97C972CF4F64}" sibTransId="{1E5FFDA9-826F-4160-AFBA-B7ABF477F319}"/>
    <dgm:cxn modelId="{8BA758B5-CA5D-43F1-A563-9A29A2167993}" type="presOf" srcId="{5FDC4A79-18A8-4E1F-8B75-6DD9509AF5FA}" destId="{133865E2-68B7-4A56-8F93-94C90C67E416}" srcOrd="0" destOrd="0" presId="urn:microsoft.com/office/officeart/2005/8/layout/lProcess3"/>
    <dgm:cxn modelId="{7E457BB5-ED6D-4F68-9179-DDAEC2B2B1FE}" srcId="{ED75475F-4DC1-4BAA-B3EF-E030FB6FCE5D}" destId="{28725D3A-AA86-417B-81C5-2204FFA7065B}" srcOrd="4" destOrd="0" parTransId="{069BC6DC-E3E4-41EE-845E-4A2B5FBD2F9A}" sibTransId="{10197F05-59FD-44E4-8D39-E99FBA02B912}"/>
    <dgm:cxn modelId="{0B85D5B5-553F-44B5-A417-CE85B0905126}" type="presOf" srcId="{989A4BE0-FA08-42EF-BB12-9947C35E5811}" destId="{890E4A6D-AF3C-4B93-8F1D-DD368513C809}" srcOrd="0" destOrd="0" presId="urn:microsoft.com/office/officeart/2005/8/layout/lProcess3"/>
    <dgm:cxn modelId="{D737F7B5-B1B5-4497-9D3A-ADDB1565EE21}" type="presOf" srcId="{2D510503-264E-48C0-871B-E10ADF0AF214}" destId="{6BEBB1F7-FA8F-490B-B0D6-10CA108F5185}" srcOrd="0" destOrd="0" presId="urn:microsoft.com/office/officeart/2005/8/layout/lProcess3"/>
    <dgm:cxn modelId="{2C1C49B6-CCA8-4874-B011-F79B25E24E65}" srcId="{D56F8EDF-7007-437E-8E8E-04652CFF51F4}" destId="{20C04C63-C78D-44FD-84E4-66204A84E99C}" srcOrd="8" destOrd="0" parTransId="{F9CC845F-4DB7-44D1-A66D-209F7D26A592}" sibTransId="{AE5E04A4-5B84-4C7A-9A9F-746393BF2B4E}"/>
    <dgm:cxn modelId="{04BF53B6-CF5F-4DA8-AD63-94A893CC22A5}" type="presOf" srcId="{5DE0743D-A835-48D9-90E8-D8223AA94D3C}" destId="{55DF0FE2-CE0F-4426-8789-86E8CD51BD81}" srcOrd="0" destOrd="0" presId="urn:microsoft.com/office/officeart/2005/8/layout/lProcess3"/>
    <dgm:cxn modelId="{354D35B8-F9FB-4CCE-98D6-02060E722CD4}" srcId="{ED75475F-4DC1-4BAA-B3EF-E030FB6FCE5D}" destId="{D97B153C-EE26-4D5F-8FE9-1511E7108828}" srcOrd="3" destOrd="0" parTransId="{F0FE851C-93B6-4497-A685-7667050DB85B}" sibTransId="{C6222079-3673-41BE-86AE-E4EC922D3772}"/>
    <dgm:cxn modelId="{679877B8-99D7-4D52-9FAC-A22CB82022CD}" srcId="{00063F33-F4D7-4E1F-9AF1-52A18A39501D}" destId="{CB3736AE-8EFE-46F7-B575-484C207640D7}" srcOrd="5" destOrd="0" parTransId="{EA7B3227-A3A2-4A65-92A2-227F7F031F42}" sibTransId="{71079A80-A8DE-4CF1-A695-7E23C14993FF}"/>
    <dgm:cxn modelId="{EAFB56BD-9F2C-4812-BE35-F09D55A61A95}" srcId="{20BCDC47-22FF-4797-B45F-81A427AA75AF}" destId="{5A295DEB-CA92-4573-8BB7-EB4236DB005A}" srcOrd="1" destOrd="0" parTransId="{D3D9E879-D706-4C37-93F8-EB1E66405661}" sibTransId="{A73E96D3-EA7D-4B79-85AE-5C549FFD248E}"/>
    <dgm:cxn modelId="{A915B2BD-0917-4483-BCF1-B3BAF7EE0C67}" srcId="{D5A67F73-5628-4681-87F7-9B4F9829690B}" destId="{A662433D-B6A6-495A-BB49-B40B602AC2DC}" srcOrd="5" destOrd="0" parTransId="{20A4CF5E-F85D-4570-87CC-59BF72FD72BD}" sibTransId="{FF7EBEB1-81A1-4ED2-BDFC-26491001EAE4}"/>
    <dgm:cxn modelId="{53B5EBBD-0F50-42CB-A89E-67CA284F3906}" type="presOf" srcId="{E2799176-3F02-4BE8-AA05-CE5501D6E44D}" destId="{F55BD3F3-AA0D-40C1-9A23-1E5348196B77}" srcOrd="0" destOrd="0" presId="urn:microsoft.com/office/officeart/2005/8/layout/lProcess3"/>
    <dgm:cxn modelId="{476A54BE-7C65-473A-9ACA-03D914A017DD}" type="presOf" srcId="{A6E0B37B-1D4D-41F4-9798-99698EEE711B}" destId="{E67FF568-8A62-4714-890C-9ED98B4583EE}" srcOrd="0" destOrd="0" presId="urn:microsoft.com/office/officeart/2005/8/layout/lProcess3"/>
    <dgm:cxn modelId="{2DF990BE-2C94-4A3B-A140-C754C3938EF7}" srcId="{00063F33-F4D7-4E1F-9AF1-52A18A39501D}" destId="{04BAD2AA-EFC9-4A9C-A04D-9B6B1D606C88}" srcOrd="0" destOrd="0" parTransId="{6A0DFD64-6AC3-4AC5-B4F7-1EAE3A1F72CC}" sibTransId="{1529200D-5A2C-4383-9891-174BAC365E7F}"/>
    <dgm:cxn modelId="{B4A831BF-E827-4A24-9DDF-0F791E001AE5}" type="presOf" srcId="{6C0F72AE-CBBE-4E00-A17C-F07800581BCF}" destId="{4B786CF4-4569-4D5A-82E6-C026182964C9}" srcOrd="0" destOrd="0" presId="urn:microsoft.com/office/officeart/2005/8/layout/lProcess3"/>
    <dgm:cxn modelId="{9EFBB5BF-ED61-4E3B-A3EA-FEA4CD3F2A97}" type="presOf" srcId="{D5A67F73-5628-4681-87F7-9B4F9829690B}" destId="{42B713BE-A566-46E3-B809-4A86075DD9C7}" srcOrd="0" destOrd="0" presId="urn:microsoft.com/office/officeart/2005/8/layout/lProcess3"/>
    <dgm:cxn modelId="{8614B9BF-0DE4-47E5-B45D-19E409B330A1}" type="presOf" srcId="{04BAD2AA-EFC9-4A9C-A04D-9B6B1D606C88}" destId="{113A91F7-104A-43CE-96D0-6DDD34FECBB8}" srcOrd="0" destOrd="0" presId="urn:microsoft.com/office/officeart/2005/8/layout/lProcess3"/>
    <dgm:cxn modelId="{9BC1D8BF-AB9A-44E6-83C7-1CB4227B850F}" srcId="{CD9D2520-AFA1-48B8-818A-204D96C169ED}" destId="{02DC38E8-5CB9-4CB1-A38A-39108C81391A}" srcOrd="1" destOrd="0" parTransId="{AD438E3F-529A-4ED7-8D70-D04A1D989F51}" sibTransId="{68B45042-48C7-4917-8509-CE7FA41A2CC0}"/>
    <dgm:cxn modelId="{C21CF2BF-87D5-4ED4-82DA-C25905E6B4CE}" srcId="{ED75475F-4DC1-4BAA-B3EF-E030FB6FCE5D}" destId="{A55E2F42-64CF-4C13-A2BB-DE28F9290F26}" srcOrd="5" destOrd="0" parTransId="{F770AF09-ABA3-4235-8C2F-5D7F53451408}" sibTransId="{FDDD4B2F-0C0A-4713-8867-9178B8967945}"/>
    <dgm:cxn modelId="{1BC382C0-1973-40D7-B3B9-5C601D7DEFFA}" srcId="{2C67A84B-1DA8-404D-A584-017D671A3287}" destId="{15A7A580-2129-4117-BE70-7A6B6F86F052}" srcOrd="0" destOrd="0" parTransId="{D1155D53-45C0-4288-A56F-21D61285327A}" sibTransId="{E8DA2E32-5F7D-4753-B939-EAEEC6112813}"/>
    <dgm:cxn modelId="{C91471C1-1DC2-4A67-A089-C20969042F71}" type="presOf" srcId="{6E282DEA-936F-4D8F-8BC2-10A853B86630}" destId="{0A04C291-00AF-4468-9057-445133C1F66B}" srcOrd="0" destOrd="0" presId="urn:microsoft.com/office/officeart/2005/8/layout/lProcess3"/>
    <dgm:cxn modelId="{E341AFC1-ABD2-46A0-AEC8-9980ABA7E319}" type="presOf" srcId="{4A1E33B9-06FC-48D1-AE58-3EB7ECDC84AB}" destId="{CFBC52A2-044B-4342-A17D-A1551A5063DA}" srcOrd="0" destOrd="0" presId="urn:microsoft.com/office/officeart/2005/8/layout/lProcess3"/>
    <dgm:cxn modelId="{5D7FEBC2-E950-4D67-94E5-10D168AEBC92}" type="presOf" srcId="{BC9A144A-ECD7-40E0-A1F9-109A925415B5}" destId="{CAA28823-9325-4C60-8E23-A6C97C8C567A}" srcOrd="0" destOrd="0" presId="urn:microsoft.com/office/officeart/2005/8/layout/lProcess3"/>
    <dgm:cxn modelId="{C0ECBEC4-DF4C-4C24-B067-EA2364633ED4}" srcId="{288D5930-D4AA-4F97-8D09-0C5DAB9C259A}" destId="{9AC5D45E-0C7A-4105-8BEC-2629F2B767B1}" srcOrd="4" destOrd="0" parTransId="{9EA659A3-3790-40AF-9EB4-F62684EE7A5F}" sibTransId="{8C4E92AD-5672-45C2-A072-E4EAE95546A5}"/>
    <dgm:cxn modelId="{387209C5-FDF6-4C8A-9955-EB85B995BAC2}" srcId="{AA790FF2-E26A-4E86-9BB6-9B404A961D5D}" destId="{6047DA6E-B92B-4562-95F8-39E891FEB43F}" srcOrd="5" destOrd="0" parTransId="{DAE8FBE6-A7C1-4982-B36C-C90801E197E8}" sibTransId="{A85AE8A0-80D2-476D-873A-3F3939EDA75F}"/>
    <dgm:cxn modelId="{54E523C8-F5B8-401B-A0C7-ED9AECD5F18B}" type="presOf" srcId="{CC252190-5F22-4D73-84BC-37441EEA2FE3}" destId="{BCD132FD-F92E-4312-AD87-64181510EB4F}" srcOrd="0" destOrd="0" presId="urn:microsoft.com/office/officeart/2005/8/layout/lProcess3"/>
    <dgm:cxn modelId="{91C79CCC-20B4-4AE8-975A-485BF351B5A3}" type="presOf" srcId="{5F406604-0AE2-446F-BFFE-A3744933423E}" destId="{17607426-D82E-4CC9-BC30-C83D716D7F8A}" srcOrd="0" destOrd="0" presId="urn:microsoft.com/office/officeart/2005/8/layout/lProcess3"/>
    <dgm:cxn modelId="{E1AEBCCC-F6EF-4991-9B0F-508F275DEB8E}" type="presOf" srcId="{64660BF9-334F-46BF-BFF3-984CB720CC95}" destId="{0299A032-5BE4-42D2-B17B-FDB43E89F47E}" srcOrd="0" destOrd="0" presId="urn:microsoft.com/office/officeart/2005/8/layout/lProcess3"/>
    <dgm:cxn modelId="{123D7CCE-4326-4267-B117-570C2A943375}" srcId="{D56F8EDF-7007-437E-8E8E-04652CFF51F4}" destId="{2C67A84B-1DA8-404D-A584-017D671A3287}" srcOrd="18" destOrd="0" parTransId="{19A9B967-C055-4197-9095-45B9E5ACAAF8}" sibTransId="{F58FC505-0D1B-4AF7-9EC8-89E56A40255A}"/>
    <dgm:cxn modelId="{CD9C9ACE-DF70-4E9C-ACC6-4D9CA7AB277E}" type="presOf" srcId="{2C67A84B-1DA8-404D-A584-017D671A3287}" destId="{E8040FCE-27E2-4B83-BB88-9E5049E7EE33}" srcOrd="0" destOrd="0" presId="urn:microsoft.com/office/officeart/2005/8/layout/lProcess3"/>
    <dgm:cxn modelId="{EFE5FDCE-80F6-46EF-BD65-809451A3B059}" type="presOf" srcId="{EE42E627-1FC2-41D8-B95F-2953193B2686}" destId="{766B19F8-5BC3-48CD-8C0B-3E7F9E17C25E}" srcOrd="0" destOrd="0" presId="urn:microsoft.com/office/officeart/2005/8/layout/lProcess3"/>
    <dgm:cxn modelId="{45ADD9CF-3F9F-4A57-AE61-87745867D2F6}" srcId="{20C04C63-C78D-44FD-84E4-66204A84E99C}" destId="{02013660-1504-4FD7-8078-EAD5AFDA9C40}" srcOrd="5" destOrd="0" parTransId="{29E0DD4C-46D3-4CA1-BD33-8F76F9B617E7}" sibTransId="{052214E7-C99D-4037-82D7-C9C3D5E96A46}"/>
    <dgm:cxn modelId="{CEC472D0-E098-4F08-8B6E-5696C9203029}" type="presOf" srcId="{A662433D-B6A6-495A-BB49-B40B602AC2DC}" destId="{BBE81F8D-1B65-4398-918E-D2AAE216E5D0}" srcOrd="0" destOrd="0" presId="urn:microsoft.com/office/officeart/2005/8/layout/lProcess3"/>
    <dgm:cxn modelId="{4579B0D0-2E5D-41CC-BEB4-43FD4303B246}" type="presOf" srcId="{132426B9-1589-4E8F-A314-0FA664602DF1}" destId="{1BEBAD78-E97C-428E-A876-8ED850DB287F}" srcOrd="0" destOrd="0" presId="urn:microsoft.com/office/officeart/2005/8/layout/lProcess3"/>
    <dgm:cxn modelId="{9E64F6D1-B143-402E-BC7C-BC1B7D860C76}" srcId="{451EFF04-A7B4-4921-8D18-9D4E0E7B6234}" destId="{AEAB8ED7-A888-41EA-8A37-ECDAC26B7FE0}" srcOrd="3" destOrd="0" parTransId="{5DFF108D-B37E-4E29-A9E4-2627FFE3DA1F}" sibTransId="{7F7503F9-EEA3-4727-AB9C-778C9695821B}"/>
    <dgm:cxn modelId="{A31D23D2-02F5-4558-B697-631EA0C94F66}" srcId="{2C67A84B-1DA8-404D-A584-017D671A3287}" destId="{02310D2D-C8BE-4749-85C4-06C3955CB95F}" srcOrd="2" destOrd="0" parTransId="{628AE8A4-6ED8-4C1E-BFD2-ED32CA87ADAF}" sibTransId="{A93D971B-E855-4344-8A73-DCEB32899849}"/>
    <dgm:cxn modelId="{F5853AD2-E999-45D5-B3A6-B17EA0B903DC}" type="presOf" srcId="{C893CE47-EEAF-41F8-9968-CBE62A9D8136}" destId="{26658E06-16CA-4907-B90F-52EF02C7EB34}" srcOrd="0" destOrd="0" presId="urn:microsoft.com/office/officeart/2005/8/layout/lProcess3"/>
    <dgm:cxn modelId="{81E27BD3-8D01-4301-93A5-765A8426350E}" type="presOf" srcId="{295ECBD2-B9DC-4083-A9F5-0AA8FCF3A0E2}" destId="{A0F2FD17-1325-489F-9F40-35E733B74E7C}" srcOrd="0" destOrd="0" presId="urn:microsoft.com/office/officeart/2005/8/layout/lProcess3"/>
    <dgm:cxn modelId="{451FD1D4-05CA-4FF5-AA0B-FDD128A5A840}" type="presOf" srcId="{F3A0877C-AE13-400B-BFB3-447F6167333B}" destId="{1B64AF88-CFFB-408C-BFAD-D190C731D539}" srcOrd="0" destOrd="0" presId="urn:microsoft.com/office/officeart/2005/8/layout/lProcess3"/>
    <dgm:cxn modelId="{CE7FF9D4-9462-4A86-B8F1-2E7CF2FE95AB}" type="presOf" srcId="{D2F5FEE0-739B-40B7-9D14-AF8E43D1F550}" destId="{FB8B269B-53BA-45F6-8109-F0FD8F277792}" srcOrd="0" destOrd="0" presId="urn:microsoft.com/office/officeart/2005/8/layout/lProcess3"/>
    <dgm:cxn modelId="{B5882AD5-61C1-44E8-AD5E-CC134E1C9876}" srcId="{ED75475F-4DC1-4BAA-B3EF-E030FB6FCE5D}" destId="{B036EE1B-82E0-401A-B372-5ECA8ED29AFF}" srcOrd="1" destOrd="0" parTransId="{BB867CDD-BE31-4FDD-835E-6B3FFF47CCD4}" sibTransId="{33BB7D26-6A8F-4E70-880E-EC851A15F994}"/>
    <dgm:cxn modelId="{6F4D59D6-8851-40DA-86CE-BF2C19C4784D}" srcId="{20C04C63-C78D-44FD-84E4-66204A84E99C}" destId="{A95D05EB-5E80-4F34-87DB-DDF3227F52B0}" srcOrd="3" destOrd="0" parTransId="{9D303378-03AB-4950-985D-A79717E5FDF8}" sibTransId="{DBA14D67-0541-4750-8C11-FCEDD5C72216}"/>
    <dgm:cxn modelId="{6CDDF0D6-6090-4E33-B560-F5CBA7B46EC2}" type="presOf" srcId="{4D872796-22B5-4839-A9DC-B72FEAC7A005}" destId="{36FAA997-3120-4DAF-8BC2-5AEC81CB34AD}" srcOrd="0" destOrd="0" presId="urn:microsoft.com/office/officeart/2005/8/layout/lProcess3"/>
    <dgm:cxn modelId="{FAB133D8-6D15-4B23-BDFF-C8774D2B26C9}" type="presOf" srcId="{AC524F81-E072-438E-8EEC-777A32F3264F}" destId="{516457AE-A5F5-41A1-8A32-BCD576DC20A6}" srcOrd="0" destOrd="0" presId="urn:microsoft.com/office/officeart/2005/8/layout/lProcess3"/>
    <dgm:cxn modelId="{8B51D3DA-1723-4729-AF73-AB2AC5AF324E}" type="presOf" srcId="{A4B7FCD0-10D8-4C5F-82C9-DD19FD40E9C4}" destId="{D8C19243-821D-444E-B5AC-44843A0DDA5F}" srcOrd="0" destOrd="0" presId="urn:microsoft.com/office/officeart/2005/8/layout/lProcess3"/>
    <dgm:cxn modelId="{B5C8F2DA-E507-4E18-9BBB-A7E6578994AD}" srcId="{AA790FF2-E26A-4E86-9BB6-9B404A961D5D}" destId="{282F9EAB-352C-4181-AA6E-FF9DB7103AAD}" srcOrd="1" destOrd="0" parTransId="{B7AE6DC6-019C-43EA-B623-A6858F77727E}" sibTransId="{AF08BD73-9728-472F-B4F1-C5A0EA4BA1DF}"/>
    <dgm:cxn modelId="{588D86DB-478E-42F4-805C-39C4965F1333}" srcId="{20BCDC47-22FF-4797-B45F-81A427AA75AF}" destId="{2468F0EA-BD02-4AE3-AD25-B0D5EDBCED7B}" srcOrd="2" destOrd="0" parTransId="{7627BF1F-ED40-4909-A9C3-11D3D858D9C1}" sibTransId="{02D3C171-3F47-4C24-8ED9-ADA38D1E9B7B}"/>
    <dgm:cxn modelId="{B169E0DC-8CA5-4D5E-9A7B-4F9C42122563}" type="presOf" srcId="{18F5BAE4-1D72-4D90-A4C2-196EC4E3B96B}" destId="{6FC1205B-24CC-4D25-9630-6044AD1848D3}" srcOrd="0" destOrd="0" presId="urn:microsoft.com/office/officeart/2005/8/layout/lProcess3"/>
    <dgm:cxn modelId="{FB0318DF-576E-478F-820C-71B37131B893}" type="presOf" srcId="{A088999F-B115-4646-AD65-9BEC6F8BDC34}" destId="{6DA11544-68FB-4E31-8857-55AFE79DCE75}" srcOrd="0" destOrd="0" presId="urn:microsoft.com/office/officeart/2005/8/layout/lProcess3"/>
    <dgm:cxn modelId="{100363DF-6F61-4087-B458-A706203891F5}" type="presOf" srcId="{AC36BFCD-1D5C-49FD-A9EC-9172920B4576}" destId="{F83FA557-2B78-4E32-BD76-A23782B63FC6}" srcOrd="0" destOrd="0" presId="urn:microsoft.com/office/officeart/2005/8/layout/lProcess3"/>
    <dgm:cxn modelId="{0BC0D8DF-D836-4A03-968A-9BCBD4BAB420}" type="presOf" srcId="{02310D2D-C8BE-4749-85C4-06C3955CB95F}" destId="{B0927775-FE01-40A4-A37E-A98EFD4BDD9D}" srcOrd="0" destOrd="0" presId="urn:microsoft.com/office/officeart/2005/8/layout/lProcess3"/>
    <dgm:cxn modelId="{F341E1DF-D79E-4569-A255-13BB0CFE1EC3}" type="presOf" srcId="{A4547B2C-EB98-41AB-B7B6-D081AAD8FC35}" destId="{4E2B536A-1284-4459-A478-BE2604944394}" srcOrd="0" destOrd="0" presId="urn:microsoft.com/office/officeart/2005/8/layout/lProcess3"/>
    <dgm:cxn modelId="{341EADE0-4BA6-4F62-918D-C829F3E5903F}" type="presOf" srcId="{C8BC4C92-A76B-4FDD-9E3E-C1779876EFD0}" destId="{C23A81BE-B0A5-4E20-ABE1-AE80DFE651A0}" srcOrd="0" destOrd="0" presId="urn:microsoft.com/office/officeart/2005/8/layout/lProcess3"/>
    <dgm:cxn modelId="{E08707E1-1194-4437-B67C-6933A4548922}" srcId="{AA790FF2-E26A-4E86-9BB6-9B404A961D5D}" destId="{CC252190-5F22-4D73-84BC-37441EEA2FE3}" srcOrd="0" destOrd="0" parTransId="{0FF41C8B-6FE3-4366-9B8B-D6B93E699C83}" sibTransId="{6AF13DDA-4386-456D-A67A-6ED71CFDBD90}"/>
    <dgm:cxn modelId="{236153E2-CC85-44E0-9F2C-4E9B4C13D15A}" type="presOf" srcId="{31F5E787-64AE-4A15-AA0C-7547AE6FE00A}" destId="{69002C3E-DBDC-434E-90F8-06B65287F218}" srcOrd="0" destOrd="0" presId="urn:microsoft.com/office/officeart/2005/8/layout/lProcess3"/>
    <dgm:cxn modelId="{536870E3-09E6-4573-B4A2-576EC61158C1}" type="presOf" srcId="{AEAB8ED7-A888-41EA-8A37-ECDAC26B7FE0}" destId="{9DDA2868-BFC7-457A-91D1-FD24030A5DB1}" srcOrd="0" destOrd="0" presId="urn:microsoft.com/office/officeart/2005/8/layout/lProcess3"/>
    <dgm:cxn modelId="{08A5BCE6-2C33-4910-97A7-CD1CF0A821A7}" srcId="{95725253-D32C-4475-BEA4-8A2B1EA89991}" destId="{36F3E52F-AE34-4E72-A1CC-B49F7CE52F25}" srcOrd="0" destOrd="0" parTransId="{1BF30EB8-79B4-4719-867B-28B3BC22C1AA}" sibTransId="{33695542-7C7C-4DFB-B545-C808270D4EB3}"/>
    <dgm:cxn modelId="{5F3184E7-28CA-44AD-BFCE-35AEE64D8F39}" type="presOf" srcId="{AA790FF2-E26A-4E86-9BB6-9B404A961D5D}" destId="{15A082A6-DFC6-445C-AC72-372BFB083AAD}" srcOrd="0" destOrd="0" presId="urn:microsoft.com/office/officeart/2005/8/layout/lProcess3"/>
    <dgm:cxn modelId="{CBB0D0E8-F65D-4F52-AC06-5DB2B5ECA53D}" type="presOf" srcId="{0E3BC327-F0C0-440E-811E-815E20E91B48}" destId="{459B3F38-887D-48D9-A425-C05799AD95D7}" srcOrd="0" destOrd="0" presId="urn:microsoft.com/office/officeart/2005/8/layout/lProcess3"/>
    <dgm:cxn modelId="{D6C5A7EB-E7D0-49EC-B18D-A4FD2FD9F322}" srcId="{D56F8EDF-7007-437E-8E8E-04652CFF51F4}" destId="{20BCDC47-22FF-4797-B45F-81A427AA75AF}" srcOrd="3" destOrd="0" parTransId="{8BB639ED-6EC1-4B09-B3F9-587D05A180C0}" sibTransId="{6DA3B699-2C81-4061-9680-06303BDB218E}"/>
    <dgm:cxn modelId="{E35E57EC-F6AE-4322-A2BC-BC4141CFF106}" srcId="{451EFF04-A7B4-4921-8D18-9D4E0E7B6234}" destId="{4A1E33B9-06FC-48D1-AE58-3EB7ECDC84AB}" srcOrd="5" destOrd="0" parTransId="{ACDA4D08-2211-4FF8-B00D-3CDC0A7511FB}" sibTransId="{0A2F60DA-5233-43C2-B7E5-DE74A5BF2FE6}"/>
    <dgm:cxn modelId="{B7D541EE-990F-450A-843E-E53340642B5F}" type="presOf" srcId="{7E246B2E-D557-4A27-A80B-2006FDD2E440}" destId="{5EDC858B-CB3B-4D63-B8F9-E49CD52AE083}" srcOrd="0" destOrd="0" presId="urn:microsoft.com/office/officeart/2005/8/layout/lProcess3"/>
    <dgm:cxn modelId="{8308B6EF-CB38-4D56-A1D8-97D917E5F998}" type="presOf" srcId="{28725D3A-AA86-417B-81C5-2204FFA7065B}" destId="{E2490B3C-77CE-4704-90B0-5FD596193322}" srcOrd="0" destOrd="0" presId="urn:microsoft.com/office/officeart/2005/8/layout/lProcess3"/>
    <dgm:cxn modelId="{707538F0-C184-458C-9F42-35FB726DC06D}" srcId="{D76464CE-DB03-4D1D-B6D8-39CB94EC6BEA}" destId="{49FF46FA-6CA3-46D1-A811-A47664215BC6}" srcOrd="4" destOrd="0" parTransId="{DEE04B01-74BC-494C-8BF7-EFA48EE60480}" sibTransId="{85968657-DCCC-4C77-B71E-B897AE429284}"/>
    <dgm:cxn modelId="{BCD2A5F1-80E4-47AA-A826-734064D7B96B}" srcId="{00063F33-F4D7-4E1F-9AF1-52A18A39501D}" destId="{57673942-87C9-4C59-BDFF-2B09886DF6BE}" srcOrd="4" destOrd="0" parTransId="{263E29B6-BE43-4AA3-A6CD-9A71EC102E75}" sibTransId="{A89D33CE-AD9D-442E-B6BC-5BF5425821BE}"/>
    <dgm:cxn modelId="{2F800BF2-CE42-4573-94AA-C6E827A77456}" srcId="{20C04C63-C78D-44FD-84E4-66204A84E99C}" destId="{43F6B90E-A211-44C6-8529-70AD70478A8C}" srcOrd="2" destOrd="0" parTransId="{8CD9C5E6-3D10-4C24-B684-3FA7203CF16B}" sibTransId="{5C882059-CE4C-4FA9-9A54-DF9E3AF592D0}"/>
    <dgm:cxn modelId="{A0E0EBF3-EFD2-4238-847E-1F4BE5E0B9AB}" srcId="{31F5E787-64AE-4A15-AA0C-7547AE6FE00A}" destId="{6C0F72AE-CBBE-4E00-A17C-F07800581BCF}" srcOrd="3" destOrd="0" parTransId="{4E1D1493-EA96-44F3-AC2F-00B7761CA3E6}" sibTransId="{B7A5E432-7C56-49DC-A876-F771078C4B73}"/>
    <dgm:cxn modelId="{F29A0EF6-18CA-4A82-A9BB-0A79416F90F3}" srcId="{D56F8EDF-7007-437E-8E8E-04652CFF51F4}" destId="{ED75475F-4DC1-4BAA-B3EF-E030FB6FCE5D}" srcOrd="14" destOrd="0" parTransId="{97028875-8057-4D91-856B-43797E5FA682}" sibTransId="{EF2D5632-16B5-47A5-B706-F0D6A49529AD}"/>
    <dgm:cxn modelId="{46442CF6-E1F1-4C59-8126-F39B1A17AEDF}" srcId="{CD9D2520-AFA1-48B8-818A-204D96C169ED}" destId="{EE42E627-1FC2-41D8-B95F-2953193B2686}" srcOrd="3" destOrd="0" parTransId="{E9FB5966-50DB-4CEB-8FCE-3FFB433F2398}" sibTransId="{44E60DCA-6C81-4D45-BEB7-F33A89C1E379}"/>
    <dgm:cxn modelId="{A52CB9F6-D401-4A13-A583-CFE908CF8220}" type="presOf" srcId="{288D5930-D4AA-4F97-8D09-0C5DAB9C259A}" destId="{01954592-F35A-44E3-B780-215EC6A802AF}" srcOrd="0" destOrd="0" presId="urn:microsoft.com/office/officeart/2005/8/layout/lProcess3"/>
    <dgm:cxn modelId="{32B62CF7-5A6B-4342-8155-24DF32AEC409}" type="presOf" srcId="{20BCDC47-22FF-4797-B45F-81A427AA75AF}" destId="{AF75F248-4376-4F5C-86E9-4644A3192A5E}" srcOrd="0" destOrd="0" presId="urn:microsoft.com/office/officeart/2005/8/layout/lProcess3"/>
    <dgm:cxn modelId="{30CA08F8-E840-46E3-A685-8FE9A032F703}" type="presOf" srcId="{51D93709-2F39-436D-8675-9B7B21DECD46}" destId="{B3D8144A-E0E5-49D2-A5C3-EE18B8700B81}" srcOrd="0" destOrd="0" presId="urn:microsoft.com/office/officeart/2005/8/layout/lProcess3"/>
    <dgm:cxn modelId="{A33AA6F8-AFFC-4BAB-BCAF-5E15213FF014}" type="presOf" srcId="{970841A6-B0A0-4500-B07B-19A2F1119C40}" destId="{960826CC-4276-4DED-B262-32D6D411D446}" srcOrd="0" destOrd="0" presId="urn:microsoft.com/office/officeart/2005/8/layout/lProcess3"/>
    <dgm:cxn modelId="{AE04CAF8-302E-433A-A82F-9094F943AE32}" srcId="{95725253-D32C-4475-BEA4-8A2B1EA89991}" destId="{A4EC5A2A-BA7B-4F47-A9B8-47319D041F88}" srcOrd="1" destOrd="0" parTransId="{C339B585-1C91-4684-BD96-C3762F0E90A7}" sibTransId="{9F6CB492-66A5-44B2-8426-5B2A8E92C5C9}"/>
    <dgm:cxn modelId="{813A48F9-8DF5-4C1C-98CD-F2EA7B47A810}" srcId="{CD9D2520-AFA1-48B8-818A-204D96C169ED}" destId="{7E246B2E-D557-4A27-A80B-2006FDD2E440}" srcOrd="4" destOrd="0" parTransId="{B8B61EA2-7D7E-4E40-9033-1B24C24CD420}" sibTransId="{818DB86C-8A56-49B8-9F5F-99E356BCA821}"/>
    <dgm:cxn modelId="{C55DF6F9-0C11-416F-B9F6-F5865E10456E}" type="presOf" srcId="{282F9EAB-352C-4181-AA6E-FF9DB7103AAD}" destId="{28A90F3C-65F4-4F47-B614-E839B768F0AD}" srcOrd="0" destOrd="0" presId="urn:microsoft.com/office/officeart/2005/8/layout/lProcess3"/>
    <dgm:cxn modelId="{2C4ACCFA-1C67-4F5C-B144-A902DC9A75E7}" type="presOf" srcId="{9C27B685-4241-40BF-BAF2-12BE67C8F44D}" destId="{C611F59B-E9A2-4C58-AB3A-6B96ACD36AD9}" srcOrd="0" destOrd="0" presId="urn:microsoft.com/office/officeart/2005/8/layout/lProcess3"/>
    <dgm:cxn modelId="{9CBA07FB-860F-4498-A8F0-28E046C182DF}" type="presOf" srcId="{F387326E-CCB5-4DAB-8A84-0DAB42C762B1}" destId="{07F38C8F-1EFB-41B0-ADC8-57F3AC15322B}" srcOrd="0" destOrd="0" presId="urn:microsoft.com/office/officeart/2005/8/layout/lProcess3"/>
    <dgm:cxn modelId="{76E520FB-CFDA-4D5C-800F-F8C685A4A5CE}" srcId="{D56F8EDF-7007-437E-8E8E-04652CFF51F4}" destId="{D5A67F73-5628-4681-87F7-9B4F9829690B}" srcOrd="12" destOrd="0" parTransId="{CC83B099-C382-4AA6-84FB-8C1074B65DD8}" sibTransId="{996AF569-2640-42AA-9DEE-88252444C06F}"/>
    <dgm:cxn modelId="{AFC59FFB-6CAD-46BB-AF94-5F0C19D53D70}" type="presOf" srcId="{95725253-D32C-4475-BEA4-8A2B1EA89991}" destId="{851786FE-62F0-49D9-BA4E-8AF11299B2F3}" srcOrd="0" destOrd="0" presId="urn:microsoft.com/office/officeart/2005/8/layout/lProcess3"/>
    <dgm:cxn modelId="{22E5ACFB-2D95-4938-B943-FA6EB764C504}" type="presOf" srcId="{B83023DE-9675-4EE1-A7E7-A17BFB7EBA95}" destId="{7785D7B3-6ECD-4713-A707-E1303DF8F911}" srcOrd="0" destOrd="0" presId="urn:microsoft.com/office/officeart/2005/8/layout/lProcess3"/>
    <dgm:cxn modelId="{403284FE-2D59-477B-811B-676013436079}" type="presOf" srcId="{0749A774-8D06-4ACE-9484-1E221FC783BA}" destId="{B0A7A338-0D3E-423B-B0A9-9CF47F5069AA}" srcOrd="0" destOrd="0" presId="urn:microsoft.com/office/officeart/2005/8/layout/lProcess3"/>
    <dgm:cxn modelId="{B01E6CFF-566A-49ED-A127-29C8EBB81F7A}" srcId="{64660BF9-334F-46BF-BFF3-984CB720CC95}" destId="{BA1D552F-7449-46B0-98A9-F283AB000DB4}" srcOrd="0" destOrd="0" parTransId="{5C9E69EA-5016-410A-BF98-1CA89DCB0C0D}" sibTransId="{CEA8D6F4-1DE2-42DA-AB13-AFE9B80B2D36}"/>
    <dgm:cxn modelId="{0379A5FF-6CE0-435F-AC61-0F5E808D3DF3}" type="presOf" srcId="{EF6D8633-705A-4F6F-92D3-89234276581F}" destId="{DFFA22EC-E18E-46F1-8426-FBA326B70FB6}" srcOrd="0" destOrd="0" presId="urn:microsoft.com/office/officeart/2005/8/layout/lProcess3"/>
    <dgm:cxn modelId="{3BDB2E58-4564-4421-BF8C-3FB821C505A3}" type="presParOf" srcId="{7619B518-15DA-4D61-BCA5-BCB8251B496A}" destId="{F6444EF8-2258-4857-A805-C7E7D96219EC}" srcOrd="0" destOrd="0" presId="urn:microsoft.com/office/officeart/2005/8/layout/lProcess3"/>
    <dgm:cxn modelId="{E30C917A-F29B-41A9-81FD-0793CE76B858}" type="presParOf" srcId="{F6444EF8-2258-4857-A805-C7E7D96219EC}" destId="{0299A032-5BE4-42D2-B17B-FDB43E89F47E}" srcOrd="0" destOrd="0" presId="urn:microsoft.com/office/officeart/2005/8/layout/lProcess3"/>
    <dgm:cxn modelId="{21BCB9A5-D4B2-4D93-8108-29BC69E583E1}" type="presParOf" srcId="{F6444EF8-2258-4857-A805-C7E7D96219EC}" destId="{DC7662DE-B7A3-48CB-810A-8E6CD8270BD0}" srcOrd="1" destOrd="0" presId="urn:microsoft.com/office/officeart/2005/8/layout/lProcess3"/>
    <dgm:cxn modelId="{4E0575CB-B317-4C17-A78D-494022B32BD2}" type="presParOf" srcId="{F6444EF8-2258-4857-A805-C7E7D96219EC}" destId="{56B79893-4574-42E3-BFBB-5C6D66D7BD2C}" srcOrd="2" destOrd="0" presId="urn:microsoft.com/office/officeart/2005/8/layout/lProcess3"/>
    <dgm:cxn modelId="{E17EEAEE-D185-4EA9-B0B0-55F7D66E196B}" type="presParOf" srcId="{F6444EF8-2258-4857-A805-C7E7D96219EC}" destId="{F86ED009-FFC2-44D1-9FA6-49B775A3D239}" srcOrd="3" destOrd="0" presId="urn:microsoft.com/office/officeart/2005/8/layout/lProcess3"/>
    <dgm:cxn modelId="{1D5B59A1-C130-4ED2-93B0-6DE7367149E3}" type="presParOf" srcId="{F6444EF8-2258-4857-A805-C7E7D96219EC}" destId="{D3A44CA1-0B27-4601-BC0C-83AC019C829E}" srcOrd="4" destOrd="0" presId="urn:microsoft.com/office/officeart/2005/8/layout/lProcess3"/>
    <dgm:cxn modelId="{044D90A0-C2F7-4590-A920-A2079CFC4E56}" type="presParOf" srcId="{F6444EF8-2258-4857-A805-C7E7D96219EC}" destId="{FA41CFA5-EBE3-43EA-A307-59891DECB6CD}" srcOrd="5" destOrd="0" presId="urn:microsoft.com/office/officeart/2005/8/layout/lProcess3"/>
    <dgm:cxn modelId="{8F1B0157-E4F3-4B82-A479-A547DF6DB328}" type="presParOf" srcId="{F6444EF8-2258-4857-A805-C7E7D96219EC}" destId="{3082A2DB-57A3-4F8A-937A-FE5545093A3B}" srcOrd="6" destOrd="0" presId="urn:microsoft.com/office/officeart/2005/8/layout/lProcess3"/>
    <dgm:cxn modelId="{C684AEE1-E70F-43C6-8770-BCE387E1FF8C}" type="presParOf" srcId="{F6444EF8-2258-4857-A805-C7E7D96219EC}" destId="{638989DE-EABE-4BFA-89BE-4B70F9BF813F}" srcOrd="7" destOrd="0" presId="urn:microsoft.com/office/officeart/2005/8/layout/lProcess3"/>
    <dgm:cxn modelId="{CFF75D5C-7B31-45CC-B1C4-291EF92F24D2}" type="presParOf" srcId="{F6444EF8-2258-4857-A805-C7E7D96219EC}" destId="{6BEBB1F7-FA8F-490B-B0D6-10CA108F5185}" srcOrd="8" destOrd="0" presId="urn:microsoft.com/office/officeart/2005/8/layout/lProcess3"/>
    <dgm:cxn modelId="{1298EBE4-9C80-45B8-88A5-52410C9AA72A}" type="presParOf" srcId="{F6444EF8-2258-4857-A805-C7E7D96219EC}" destId="{ED513D49-D493-4687-B44B-3839D055C228}" srcOrd="9" destOrd="0" presId="urn:microsoft.com/office/officeart/2005/8/layout/lProcess3"/>
    <dgm:cxn modelId="{0E31E18A-766F-4AC3-ACFA-915DEDB1CD6A}" type="presParOf" srcId="{F6444EF8-2258-4857-A805-C7E7D96219EC}" destId="{AFA2D086-FB35-439D-BBB6-94057E412DF7}" srcOrd="10" destOrd="0" presId="urn:microsoft.com/office/officeart/2005/8/layout/lProcess3"/>
    <dgm:cxn modelId="{CBB5CD9C-AFB3-4B2E-8C17-04E447A2E6CE}" type="presParOf" srcId="{F6444EF8-2258-4857-A805-C7E7D96219EC}" destId="{4E81F320-2C77-40C7-B8AF-7CEC445661B8}" srcOrd="11" destOrd="0" presId="urn:microsoft.com/office/officeart/2005/8/layout/lProcess3"/>
    <dgm:cxn modelId="{52DCECFA-DB98-4F67-8D64-F333DDA74AAF}" type="presParOf" srcId="{F6444EF8-2258-4857-A805-C7E7D96219EC}" destId="{F735EEF7-1A6C-4154-BEFE-1B2ACF598AF3}" srcOrd="12" destOrd="0" presId="urn:microsoft.com/office/officeart/2005/8/layout/lProcess3"/>
    <dgm:cxn modelId="{C4948578-28C2-41AD-97F0-73FCBDC506E8}" type="presParOf" srcId="{7619B518-15DA-4D61-BCA5-BCB8251B496A}" destId="{5CDF56B3-2558-436D-839F-807BFE8B8CC0}" srcOrd="1" destOrd="0" presId="urn:microsoft.com/office/officeart/2005/8/layout/lProcess3"/>
    <dgm:cxn modelId="{A4D02689-416C-4172-9D1A-9590ADDBEB75}" type="presParOf" srcId="{7619B518-15DA-4D61-BCA5-BCB8251B496A}" destId="{B16ED7FC-6F89-456B-88B5-A4D7CBE31513}" srcOrd="2" destOrd="0" presId="urn:microsoft.com/office/officeart/2005/8/layout/lProcess3"/>
    <dgm:cxn modelId="{D5D3B37C-516F-4F2C-A7A3-7B0C38B78E94}" type="presParOf" srcId="{B16ED7FC-6F89-456B-88B5-A4D7CBE31513}" destId="{E48B70F1-05AC-441E-BC99-CD342E62C885}" srcOrd="0" destOrd="0" presId="urn:microsoft.com/office/officeart/2005/8/layout/lProcess3"/>
    <dgm:cxn modelId="{FC019B4A-4FE5-4E03-B57B-DBE2B8D7DF27}" type="presParOf" srcId="{B16ED7FC-6F89-456B-88B5-A4D7CBE31513}" destId="{6F8DA1C1-FD44-4D9A-85CF-A4E7231A6916}" srcOrd="1" destOrd="0" presId="urn:microsoft.com/office/officeart/2005/8/layout/lProcess3"/>
    <dgm:cxn modelId="{58398314-F4E7-4EF8-BBF5-F97F5789D3C2}" type="presParOf" srcId="{B16ED7FC-6F89-456B-88B5-A4D7CBE31513}" destId="{113A91F7-104A-43CE-96D0-6DDD34FECBB8}" srcOrd="2" destOrd="0" presId="urn:microsoft.com/office/officeart/2005/8/layout/lProcess3"/>
    <dgm:cxn modelId="{F21A1E9E-231A-4766-BAFF-CCF349A1B6A6}" type="presParOf" srcId="{B16ED7FC-6F89-456B-88B5-A4D7CBE31513}" destId="{A6BA2AB2-0D65-437A-9F83-C99DB13948D0}" srcOrd="3" destOrd="0" presId="urn:microsoft.com/office/officeart/2005/8/layout/lProcess3"/>
    <dgm:cxn modelId="{07205575-B3C6-4ACA-9140-F90C7E0D841E}" type="presParOf" srcId="{B16ED7FC-6F89-456B-88B5-A4D7CBE31513}" destId="{741DF5DA-4E94-4FB3-B289-9DB437800867}" srcOrd="4" destOrd="0" presId="urn:microsoft.com/office/officeart/2005/8/layout/lProcess3"/>
    <dgm:cxn modelId="{C5460A84-58E0-46AA-8F6B-116801FEFFFA}" type="presParOf" srcId="{B16ED7FC-6F89-456B-88B5-A4D7CBE31513}" destId="{3F25DB7B-970C-4523-8774-77E9E8A525D6}" srcOrd="5" destOrd="0" presId="urn:microsoft.com/office/officeart/2005/8/layout/lProcess3"/>
    <dgm:cxn modelId="{14E8AE38-3B41-41D5-A8C1-7004D171B50A}" type="presParOf" srcId="{B16ED7FC-6F89-456B-88B5-A4D7CBE31513}" destId="{9291B40F-A92B-4C48-9603-EC051574A270}" srcOrd="6" destOrd="0" presId="urn:microsoft.com/office/officeart/2005/8/layout/lProcess3"/>
    <dgm:cxn modelId="{34BC164B-A755-4F99-8078-44D1C29FDCBF}" type="presParOf" srcId="{B16ED7FC-6F89-456B-88B5-A4D7CBE31513}" destId="{21FEB8C1-7DFF-49CB-ACA0-353E994F7EB9}" srcOrd="7" destOrd="0" presId="urn:microsoft.com/office/officeart/2005/8/layout/lProcess3"/>
    <dgm:cxn modelId="{003E157B-F1F5-46F6-A53F-A0D227DA7856}" type="presParOf" srcId="{B16ED7FC-6F89-456B-88B5-A4D7CBE31513}" destId="{FB8B269B-53BA-45F6-8109-F0FD8F277792}" srcOrd="8" destOrd="0" presId="urn:microsoft.com/office/officeart/2005/8/layout/lProcess3"/>
    <dgm:cxn modelId="{4ADB1124-0763-45D9-A7B7-E08E90061DB5}" type="presParOf" srcId="{B16ED7FC-6F89-456B-88B5-A4D7CBE31513}" destId="{427D2FEE-543F-45D8-823E-C3B10567ACA1}" srcOrd="9" destOrd="0" presId="urn:microsoft.com/office/officeart/2005/8/layout/lProcess3"/>
    <dgm:cxn modelId="{B87D55F6-A44E-4D60-924C-5A4D2E1F17C7}" type="presParOf" srcId="{B16ED7FC-6F89-456B-88B5-A4D7CBE31513}" destId="{F8B294C0-F90D-423B-B373-8CDD66D9A9D3}" srcOrd="10" destOrd="0" presId="urn:microsoft.com/office/officeart/2005/8/layout/lProcess3"/>
    <dgm:cxn modelId="{925CA155-FF75-4EF1-A8D1-E8086704232D}" type="presParOf" srcId="{B16ED7FC-6F89-456B-88B5-A4D7CBE31513}" destId="{7CF944C1-7248-493F-A6D4-29777CCA6B23}" srcOrd="11" destOrd="0" presId="urn:microsoft.com/office/officeart/2005/8/layout/lProcess3"/>
    <dgm:cxn modelId="{3B38C0F4-630D-4E46-BB9D-7E5D467D8F04}" type="presParOf" srcId="{B16ED7FC-6F89-456B-88B5-A4D7CBE31513}" destId="{7E7DE0AC-42BE-497F-A4CC-EE0D3D6B5597}" srcOrd="12" destOrd="0" presId="urn:microsoft.com/office/officeart/2005/8/layout/lProcess3"/>
    <dgm:cxn modelId="{6C29E8D9-7E7F-4BD4-AD74-8FB6B884EA19}" type="presParOf" srcId="{7619B518-15DA-4D61-BCA5-BCB8251B496A}" destId="{E0237B5E-FB5F-4131-9DFA-F280EC7B60E1}" srcOrd="3" destOrd="0" presId="urn:microsoft.com/office/officeart/2005/8/layout/lProcess3"/>
    <dgm:cxn modelId="{7A180836-A9FA-427E-A48D-68855C5C0D1F}" type="presParOf" srcId="{7619B518-15DA-4D61-BCA5-BCB8251B496A}" destId="{FBBA8BF0-D1D7-41CF-B26D-541DA73A6C47}" srcOrd="4" destOrd="0" presId="urn:microsoft.com/office/officeart/2005/8/layout/lProcess3"/>
    <dgm:cxn modelId="{EB7B5F47-30D5-43F7-92E1-097B3C271277}" type="presParOf" srcId="{FBBA8BF0-D1D7-41CF-B26D-541DA73A6C47}" destId="{6FADD685-94DA-4D49-87DB-2E309FD3671F}" srcOrd="0" destOrd="0" presId="urn:microsoft.com/office/officeart/2005/8/layout/lProcess3"/>
    <dgm:cxn modelId="{59EECC86-9AF0-43ED-B17F-9F9D74111443}" type="presParOf" srcId="{FBBA8BF0-D1D7-41CF-B26D-541DA73A6C47}" destId="{55DD61F5-A798-40F9-91BA-303331B6A95F}" srcOrd="1" destOrd="0" presId="urn:microsoft.com/office/officeart/2005/8/layout/lProcess3"/>
    <dgm:cxn modelId="{4C5D65D8-C3F8-42D2-BE9B-F95DE6BCFE53}" type="presParOf" srcId="{FBBA8BF0-D1D7-41CF-B26D-541DA73A6C47}" destId="{5599BDF6-7801-4BAA-AF48-6834A8AE8C44}" srcOrd="2" destOrd="0" presId="urn:microsoft.com/office/officeart/2005/8/layout/lProcess3"/>
    <dgm:cxn modelId="{AA27DAB7-4BDD-43B2-A0BC-F042C56B0A91}" type="presParOf" srcId="{FBBA8BF0-D1D7-41CF-B26D-541DA73A6C47}" destId="{FCD2F4C1-C1E1-476B-BE57-4749052E18B2}" srcOrd="3" destOrd="0" presId="urn:microsoft.com/office/officeart/2005/8/layout/lProcess3"/>
    <dgm:cxn modelId="{90D3D754-920E-41D6-AAF1-42F313FB5F0D}" type="presParOf" srcId="{FBBA8BF0-D1D7-41CF-B26D-541DA73A6C47}" destId="{3B9035DE-99F6-4CD1-A0A9-14637FABBF8A}" srcOrd="4" destOrd="0" presId="urn:microsoft.com/office/officeart/2005/8/layout/lProcess3"/>
    <dgm:cxn modelId="{5935BABD-5AC4-4A43-9EF4-FCA6BD4977EA}" type="presParOf" srcId="{FBBA8BF0-D1D7-41CF-B26D-541DA73A6C47}" destId="{75255046-28E1-4A89-B486-BC02FF66D71C}" srcOrd="5" destOrd="0" presId="urn:microsoft.com/office/officeart/2005/8/layout/lProcess3"/>
    <dgm:cxn modelId="{588F070D-C5FE-49D8-A3D8-A05AC8EA05D9}" type="presParOf" srcId="{FBBA8BF0-D1D7-41CF-B26D-541DA73A6C47}" destId="{17607426-D82E-4CC9-BC30-C83D716D7F8A}" srcOrd="6" destOrd="0" presId="urn:microsoft.com/office/officeart/2005/8/layout/lProcess3"/>
    <dgm:cxn modelId="{832AA31F-6C7D-4BC9-8FE1-D080087BF3BA}" type="presParOf" srcId="{FBBA8BF0-D1D7-41CF-B26D-541DA73A6C47}" destId="{31E68014-B15A-4B70-B2BE-6D50D7E60437}" srcOrd="7" destOrd="0" presId="urn:microsoft.com/office/officeart/2005/8/layout/lProcess3"/>
    <dgm:cxn modelId="{2F6C997C-FC45-4C7E-AEB6-7ADDD9469840}" type="presParOf" srcId="{FBBA8BF0-D1D7-41CF-B26D-541DA73A6C47}" destId="{9DDA2868-BFC7-457A-91D1-FD24030A5DB1}" srcOrd="8" destOrd="0" presId="urn:microsoft.com/office/officeart/2005/8/layout/lProcess3"/>
    <dgm:cxn modelId="{2DD400A3-7935-418F-98A4-3F20924B6DC0}" type="presParOf" srcId="{FBBA8BF0-D1D7-41CF-B26D-541DA73A6C47}" destId="{03F81EA5-A1FE-41EE-B9B1-52BC5BD141FE}" srcOrd="9" destOrd="0" presId="urn:microsoft.com/office/officeart/2005/8/layout/lProcess3"/>
    <dgm:cxn modelId="{CC1F0DF5-B29E-4A7E-9434-BE93DFF95061}" type="presParOf" srcId="{FBBA8BF0-D1D7-41CF-B26D-541DA73A6C47}" destId="{5BF43D05-85D4-4E1D-BED1-962BFC5A8283}" srcOrd="10" destOrd="0" presId="urn:microsoft.com/office/officeart/2005/8/layout/lProcess3"/>
    <dgm:cxn modelId="{BB8FFCF5-663E-4019-87CE-EA1F7977D0FA}" type="presParOf" srcId="{FBBA8BF0-D1D7-41CF-B26D-541DA73A6C47}" destId="{C737AF46-3BAB-41D8-A391-47D75A3CA34E}" srcOrd="11" destOrd="0" presId="urn:microsoft.com/office/officeart/2005/8/layout/lProcess3"/>
    <dgm:cxn modelId="{B7AD93A1-5242-4942-B0BE-7E2B37615460}" type="presParOf" srcId="{FBBA8BF0-D1D7-41CF-B26D-541DA73A6C47}" destId="{CFBC52A2-044B-4342-A17D-A1551A5063DA}" srcOrd="12" destOrd="0" presId="urn:microsoft.com/office/officeart/2005/8/layout/lProcess3"/>
    <dgm:cxn modelId="{0E03ABDC-1B51-48ED-8CC9-1E1D59DCBEBD}" type="presParOf" srcId="{7619B518-15DA-4D61-BCA5-BCB8251B496A}" destId="{E0A8DBB4-FDCB-46CE-B2E8-9C6575419BCB}" srcOrd="5" destOrd="0" presId="urn:microsoft.com/office/officeart/2005/8/layout/lProcess3"/>
    <dgm:cxn modelId="{701CABDE-1048-4467-9A3E-1C70EB74699D}" type="presParOf" srcId="{7619B518-15DA-4D61-BCA5-BCB8251B496A}" destId="{260859C5-DDBD-426C-9042-388C140BF2F7}" srcOrd="6" destOrd="0" presId="urn:microsoft.com/office/officeart/2005/8/layout/lProcess3"/>
    <dgm:cxn modelId="{4A1BAEF0-B20F-4424-A21B-94AD35C0E260}" type="presParOf" srcId="{260859C5-DDBD-426C-9042-388C140BF2F7}" destId="{AF75F248-4376-4F5C-86E9-4644A3192A5E}" srcOrd="0" destOrd="0" presId="urn:microsoft.com/office/officeart/2005/8/layout/lProcess3"/>
    <dgm:cxn modelId="{197EEEC0-0367-46FA-B9A0-A7A411252D51}" type="presParOf" srcId="{260859C5-DDBD-426C-9042-388C140BF2F7}" destId="{540283F4-B92E-41C6-BB5A-2E9971443713}" srcOrd="1" destOrd="0" presId="urn:microsoft.com/office/officeart/2005/8/layout/lProcess3"/>
    <dgm:cxn modelId="{98952500-0620-4BD6-90A4-0CA572E800F7}" type="presParOf" srcId="{260859C5-DDBD-426C-9042-388C140BF2F7}" destId="{3ECAE098-C5C9-40FC-A7A3-E11BC08E5BFE}" srcOrd="2" destOrd="0" presId="urn:microsoft.com/office/officeart/2005/8/layout/lProcess3"/>
    <dgm:cxn modelId="{4CAF01F5-A37C-47A6-B214-D24493A9CB98}" type="presParOf" srcId="{260859C5-DDBD-426C-9042-388C140BF2F7}" destId="{31A2EA74-6A1E-42F1-B370-950D6EC3CF16}" srcOrd="3" destOrd="0" presId="urn:microsoft.com/office/officeart/2005/8/layout/lProcess3"/>
    <dgm:cxn modelId="{BC34BEB7-1F07-4857-95F7-6D866C599E30}" type="presParOf" srcId="{260859C5-DDBD-426C-9042-388C140BF2F7}" destId="{D2818CC0-BAF0-4F8C-8447-45B687E90F6A}" srcOrd="4" destOrd="0" presId="urn:microsoft.com/office/officeart/2005/8/layout/lProcess3"/>
    <dgm:cxn modelId="{AFD4D217-FC56-4417-A5AD-A7105A0127F3}" type="presParOf" srcId="{260859C5-DDBD-426C-9042-388C140BF2F7}" destId="{BEC90C59-FCE0-4924-BEAC-625464941E4E}" srcOrd="5" destOrd="0" presId="urn:microsoft.com/office/officeart/2005/8/layout/lProcess3"/>
    <dgm:cxn modelId="{10979785-E089-4D25-96FE-A0147E4F2414}" type="presParOf" srcId="{260859C5-DDBD-426C-9042-388C140BF2F7}" destId="{8FE64417-63A2-4552-8FA2-FDF281A9071D}" srcOrd="6" destOrd="0" presId="urn:microsoft.com/office/officeart/2005/8/layout/lProcess3"/>
    <dgm:cxn modelId="{1A561312-B42C-4C61-82C2-F9BFBFD3EFDE}" type="presParOf" srcId="{260859C5-DDBD-426C-9042-388C140BF2F7}" destId="{21B3D63B-801B-4864-BCBD-9F7631A5CE0C}" srcOrd="7" destOrd="0" presId="urn:microsoft.com/office/officeart/2005/8/layout/lProcess3"/>
    <dgm:cxn modelId="{74AA3DEF-52B0-4875-846F-AC5C69AEF36A}" type="presParOf" srcId="{260859C5-DDBD-426C-9042-388C140BF2F7}" destId="{55DF0FE2-CE0F-4426-8789-86E8CD51BD81}" srcOrd="8" destOrd="0" presId="urn:microsoft.com/office/officeart/2005/8/layout/lProcess3"/>
    <dgm:cxn modelId="{29693406-7C89-46D6-84FB-7611AA6BCBE1}" type="presParOf" srcId="{260859C5-DDBD-426C-9042-388C140BF2F7}" destId="{28314448-E5F2-4D5D-85E8-79ADEB6D500A}" srcOrd="9" destOrd="0" presId="urn:microsoft.com/office/officeart/2005/8/layout/lProcess3"/>
    <dgm:cxn modelId="{8FD3CB68-B90B-4D1C-B37D-DA790821509F}" type="presParOf" srcId="{260859C5-DDBD-426C-9042-388C140BF2F7}" destId="{0A04C291-00AF-4468-9057-445133C1F66B}" srcOrd="10" destOrd="0" presId="urn:microsoft.com/office/officeart/2005/8/layout/lProcess3"/>
    <dgm:cxn modelId="{5F6F4733-5A98-40B3-AE2A-23DB0DE6B4F6}" type="presParOf" srcId="{260859C5-DDBD-426C-9042-388C140BF2F7}" destId="{C1880F90-E0BB-48FE-A57F-30CE00E881EE}" srcOrd="11" destOrd="0" presId="urn:microsoft.com/office/officeart/2005/8/layout/lProcess3"/>
    <dgm:cxn modelId="{80BCEFC6-5A3C-41BE-919A-51D4EF4BAEFF}" type="presParOf" srcId="{260859C5-DDBD-426C-9042-388C140BF2F7}" destId="{07F38C8F-1EFB-41B0-ADC8-57F3AC15322B}" srcOrd="12" destOrd="0" presId="urn:microsoft.com/office/officeart/2005/8/layout/lProcess3"/>
    <dgm:cxn modelId="{B9022B76-EEF1-417B-87EA-11A6F7B26434}" type="presParOf" srcId="{7619B518-15DA-4D61-BCA5-BCB8251B496A}" destId="{4282FC8B-3779-4C91-B138-3DBA2C9FD8F0}" srcOrd="7" destOrd="0" presId="urn:microsoft.com/office/officeart/2005/8/layout/lProcess3"/>
    <dgm:cxn modelId="{A50E03BE-227D-4A40-9792-F72879C23754}" type="presParOf" srcId="{7619B518-15DA-4D61-BCA5-BCB8251B496A}" destId="{C325DB14-EBC7-444D-9C60-B5597871F34F}" srcOrd="8" destOrd="0" presId="urn:microsoft.com/office/officeart/2005/8/layout/lProcess3"/>
    <dgm:cxn modelId="{EA5A4961-F4E2-4CD8-87C7-8CE62F20DF9A}" type="presParOf" srcId="{C325DB14-EBC7-444D-9C60-B5597871F34F}" destId="{15A082A6-DFC6-445C-AC72-372BFB083AAD}" srcOrd="0" destOrd="0" presId="urn:microsoft.com/office/officeart/2005/8/layout/lProcess3"/>
    <dgm:cxn modelId="{8E63EA46-7D1E-4BB0-B094-3E323805E5D5}" type="presParOf" srcId="{C325DB14-EBC7-444D-9C60-B5597871F34F}" destId="{FB8345D1-28FE-4B08-875E-BA68AF7D9B62}" srcOrd="1" destOrd="0" presId="urn:microsoft.com/office/officeart/2005/8/layout/lProcess3"/>
    <dgm:cxn modelId="{8DC009F9-98F7-41F8-9E35-DC31BE706807}" type="presParOf" srcId="{C325DB14-EBC7-444D-9C60-B5597871F34F}" destId="{BCD132FD-F92E-4312-AD87-64181510EB4F}" srcOrd="2" destOrd="0" presId="urn:microsoft.com/office/officeart/2005/8/layout/lProcess3"/>
    <dgm:cxn modelId="{6D0DBF9C-B3C2-49A5-B601-C72759097164}" type="presParOf" srcId="{C325DB14-EBC7-444D-9C60-B5597871F34F}" destId="{0B65EBE5-E369-48C9-A640-E7D16C3C8651}" srcOrd="3" destOrd="0" presId="urn:microsoft.com/office/officeart/2005/8/layout/lProcess3"/>
    <dgm:cxn modelId="{4A8638C3-98A3-42E2-8F58-B7BEC631C970}" type="presParOf" srcId="{C325DB14-EBC7-444D-9C60-B5597871F34F}" destId="{28A90F3C-65F4-4F47-B614-E839B768F0AD}" srcOrd="4" destOrd="0" presId="urn:microsoft.com/office/officeart/2005/8/layout/lProcess3"/>
    <dgm:cxn modelId="{B0153753-E13A-43B2-A5AE-4489BC95B129}" type="presParOf" srcId="{C325DB14-EBC7-444D-9C60-B5597871F34F}" destId="{1FAE9816-750C-42B6-ADE1-BBB91DA83F0C}" srcOrd="5" destOrd="0" presId="urn:microsoft.com/office/officeart/2005/8/layout/lProcess3"/>
    <dgm:cxn modelId="{3C1B2BC8-6DE9-4899-991C-E826DAAC261D}" type="presParOf" srcId="{C325DB14-EBC7-444D-9C60-B5597871F34F}" destId="{516457AE-A5F5-41A1-8A32-BCD576DC20A6}" srcOrd="6" destOrd="0" presId="urn:microsoft.com/office/officeart/2005/8/layout/lProcess3"/>
    <dgm:cxn modelId="{B93159D7-EF64-406B-9CE2-210EE3CC7AEF}" type="presParOf" srcId="{C325DB14-EBC7-444D-9C60-B5597871F34F}" destId="{DF5E51DB-755D-49A6-B568-78CEF5C0453A}" srcOrd="7" destOrd="0" presId="urn:microsoft.com/office/officeart/2005/8/layout/lProcess3"/>
    <dgm:cxn modelId="{19CFAB9B-9211-4A19-A80F-4D96EBFE849B}" type="presParOf" srcId="{C325DB14-EBC7-444D-9C60-B5597871F34F}" destId="{BE803DBC-A68A-4270-92BA-1D15B1EBC5C3}" srcOrd="8" destOrd="0" presId="urn:microsoft.com/office/officeart/2005/8/layout/lProcess3"/>
    <dgm:cxn modelId="{2A4D35DC-4FAD-4A7B-92CD-6ACBBBDF3880}" type="presParOf" srcId="{C325DB14-EBC7-444D-9C60-B5597871F34F}" destId="{978FB02F-A888-4B72-930C-15761D67027B}" srcOrd="9" destOrd="0" presId="urn:microsoft.com/office/officeart/2005/8/layout/lProcess3"/>
    <dgm:cxn modelId="{78C8F80D-96F6-4D3A-ACAC-260D8678680F}" type="presParOf" srcId="{C325DB14-EBC7-444D-9C60-B5597871F34F}" destId="{E521B12A-4B74-4A5F-82B6-BEDD2EDCE1B0}" srcOrd="10" destOrd="0" presId="urn:microsoft.com/office/officeart/2005/8/layout/lProcess3"/>
    <dgm:cxn modelId="{2F3BBC20-A9A6-424D-BB7F-4413ABCAEFD0}" type="presParOf" srcId="{C325DB14-EBC7-444D-9C60-B5597871F34F}" destId="{AB37D54E-B0CB-4444-8160-6ED5FC1B393F}" srcOrd="11" destOrd="0" presId="urn:microsoft.com/office/officeart/2005/8/layout/lProcess3"/>
    <dgm:cxn modelId="{2ACF0E07-7DAC-43DF-95E7-FD1CC7081E8D}" type="presParOf" srcId="{C325DB14-EBC7-444D-9C60-B5597871F34F}" destId="{F8B281B2-21C0-4D09-87E5-4A0374C64944}" srcOrd="12" destOrd="0" presId="urn:microsoft.com/office/officeart/2005/8/layout/lProcess3"/>
    <dgm:cxn modelId="{22981151-955A-4EFF-B6BF-C9BF588A2446}" type="presParOf" srcId="{7619B518-15DA-4D61-BCA5-BCB8251B496A}" destId="{00D944FD-688F-467F-8796-2DBA531E43E8}" srcOrd="9" destOrd="0" presId="urn:microsoft.com/office/officeart/2005/8/layout/lProcess3"/>
    <dgm:cxn modelId="{C4296583-B287-4C87-B79A-708BEB15AD0B}" type="presParOf" srcId="{7619B518-15DA-4D61-BCA5-BCB8251B496A}" destId="{00F7600C-BDC4-4542-A277-9B4A863013B5}" srcOrd="10" destOrd="0" presId="urn:microsoft.com/office/officeart/2005/8/layout/lProcess3"/>
    <dgm:cxn modelId="{D0B72BFA-2ECA-44A1-BE6A-F11FA2DB820B}" type="presParOf" srcId="{00F7600C-BDC4-4542-A277-9B4A863013B5}" destId="{851786FE-62F0-49D9-BA4E-8AF11299B2F3}" srcOrd="0" destOrd="0" presId="urn:microsoft.com/office/officeart/2005/8/layout/lProcess3"/>
    <dgm:cxn modelId="{30C90E86-A655-4F3C-A963-0AAC6676DCB0}" type="presParOf" srcId="{00F7600C-BDC4-4542-A277-9B4A863013B5}" destId="{045FDBEE-E7D5-4839-B785-7E1630A87B28}" srcOrd="1" destOrd="0" presId="urn:microsoft.com/office/officeart/2005/8/layout/lProcess3"/>
    <dgm:cxn modelId="{345A3C68-9B7C-4560-BB6F-EAB28B702B9C}" type="presParOf" srcId="{00F7600C-BDC4-4542-A277-9B4A863013B5}" destId="{64AF2EA7-CF7C-4D3F-8D47-4E4F68C5E9A3}" srcOrd="2" destOrd="0" presId="urn:microsoft.com/office/officeart/2005/8/layout/lProcess3"/>
    <dgm:cxn modelId="{BBE6B8CE-19C9-405C-8C8A-35D5AF06B886}" type="presParOf" srcId="{00F7600C-BDC4-4542-A277-9B4A863013B5}" destId="{AC250B4F-D585-4155-9B1E-35DAE6A07AA6}" srcOrd="3" destOrd="0" presId="urn:microsoft.com/office/officeart/2005/8/layout/lProcess3"/>
    <dgm:cxn modelId="{9FF42E54-F57B-4589-80DA-4473510406DB}" type="presParOf" srcId="{00F7600C-BDC4-4542-A277-9B4A863013B5}" destId="{6D2114E8-9B95-446E-8F6C-17FD8E2B30C1}" srcOrd="4" destOrd="0" presId="urn:microsoft.com/office/officeart/2005/8/layout/lProcess3"/>
    <dgm:cxn modelId="{E1CB7AED-791B-429F-99CF-527DFD90FDCA}" type="presParOf" srcId="{00F7600C-BDC4-4542-A277-9B4A863013B5}" destId="{54BEA080-5EF8-4D57-87BA-E85464C2E4BE}" srcOrd="5" destOrd="0" presId="urn:microsoft.com/office/officeart/2005/8/layout/lProcess3"/>
    <dgm:cxn modelId="{F01D0270-5DBB-40F0-9DBD-47EAD7C80E33}" type="presParOf" srcId="{00F7600C-BDC4-4542-A277-9B4A863013B5}" destId="{416BF6CE-A5AA-4A02-9C7D-8A1BE000FDCE}" srcOrd="6" destOrd="0" presId="urn:microsoft.com/office/officeart/2005/8/layout/lProcess3"/>
    <dgm:cxn modelId="{7BE0D903-F276-4E76-ACCA-086293B75168}" type="presParOf" srcId="{00F7600C-BDC4-4542-A277-9B4A863013B5}" destId="{159539E6-A32D-4FE5-9E17-FB411F8767C7}" srcOrd="7" destOrd="0" presId="urn:microsoft.com/office/officeart/2005/8/layout/lProcess3"/>
    <dgm:cxn modelId="{E9374DB1-0847-443C-8386-9C9B22922891}" type="presParOf" srcId="{00F7600C-BDC4-4542-A277-9B4A863013B5}" destId="{C23A81BE-B0A5-4E20-ABE1-AE80DFE651A0}" srcOrd="8" destOrd="0" presId="urn:microsoft.com/office/officeart/2005/8/layout/lProcess3"/>
    <dgm:cxn modelId="{A081E01E-99E7-4E56-B9DC-8D8E47DB423D}" type="presParOf" srcId="{00F7600C-BDC4-4542-A277-9B4A863013B5}" destId="{CE4C5B57-9BC5-4113-A801-543CFEAFC123}" srcOrd="9" destOrd="0" presId="urn:microsoft.com/office/officeart/2005/8/layout/lProcess3"/>
    <dgm:cxn modelId="{C7F9BE93-7591-4D63-9563-10A074D28A04}" type="presParOf" srcId="{00F7600C-BDC4-4542-A277-9B4A863013B5}" destId="{36FAA997-3120-4DAF-8BC2-5AEC81CB34AD}" srcOrd="10" destOrd="0" presId="urn:microsoft.com/office/officeart/2005/8/layout/lProcess3"/>
    <dgm:cxn modelId="{B068B6DE-351B-44B3-8DB5-EA8B507BB22F}" type="presParOf" srcId="{00F7600C-BDC4-4542-A277-9B4A863013B5}" destId="{9E9B274D-5194-4BDA-B4F3-8216A9683A15}" srcOrd="11" destOrd="0" presId="urn:microsoft.com/office/officeart/2005/8/layout/lProcess3"/>
    <dgm:cxn modelId="{39D24F54-7D37-4696-A9C0-DE69426C0FE2}" type="presParOf" srcId="{00F7600C-BDC4-4542-A277-9B4A863013B5}" destId="{F167E97B-5F0A-4B3C-B607-AADDCBAF539F}" srcOrd="12" destOrd="0" presId="urn:microsoft.com/office/officeart/2005/8/layout/lProcess3"/>
    <dgm:cxn modelId="{7901DD39-B594-43B3-8E7D-61A55A9B7057}" type="presParOf" srcId="{7619B518-15DA-4D61-BCA5-BCB8251B496A}" destId="{D7A59FC9-DFFA-4C34-89A6-ED4553644D61}" srcOrd="11" destOrd="0" presId="urn:microsoft.com/office/officeart/2005/8/layout/lProcess3"/>
    <dgm:cxn modelId="{D5D672A9-C298-4DBB-9E2E-89536E6AA22A}" type="presParOf" srcId="{7619B518-15DA-4D61-BCA5-BCB8251B496A}" destId="{333F8624-7765-4062-85EA-47BB6D398BCC}" srcOrd="12" destOrd="0" presId="urn:microsoft.com/office/officeart/2005/8/layout/lProcess3"/>
    <dgm:cxn modelId="{DFB04E79-E586-4799-B9E9-25BFA3DB0A31}" type="presParOf" srcId="{333F8624-7765-4062-85EA-47BB6D398BCC}" destId="{8FE97CC7-8B2A-4457-8140-3C65E9EF4E9B}" srcOrd="0" destOrd="0" presId="urn:microsoft.com/office/officeart/2005/8/layout/lProcess3"/>
    <dgm:cxn modelId="{31D96996-2479-4B3B-919E-E8B33B0903B6}" type="presParOf" srcId="{333F8624-7765-4062-85EA-47BB6D398BCC}" destId="{B650CCDF-E91C-4CAD-97EE-031A2F3B4248}" srcOrd="1" destOrd="0" presId="urn:microsoft.com/office/officeart/2005/8/layout/lProcess3"/>
    <dgm:cxn modelId="{CEE9348C-779D-43D0-811F-EE51601DBDD0}" type="presParOf" srcId="{333F8624-7765-4062-85EA-47BB6D398BCC}" destId="{4E2B536A-1284-4459-A478-BE2604944394}" srcOrd="2" destOrd="0" presId="urn:microsoft.com/office/officeart/2005/8/layout/lProcess3"/>
    <dgm:cxn modelId="{F9B26D20-60CF-4DC9-9539-DCA100F3838D}" type="presParOf" srcId="{333F8624-7765-4062-85EA-47BB6D398BCC}" destId="{BF7330A7-F9BD-48EA-BE0C-487714DAEEF9}" srcOrd="3" destOrd="0" presId="urn:microsoft.com/office/officeart/2005/8/layout/lProcess3"/>
    <dgm:cxn modelId="{2D5EA558-A53F-478E-81EE-E769FE0EC52C}" type="presParOf" srcId="{333F8624-7765-4062-85EA-47BB6D398BCC}" destId="{25285A48-FCD8-4AAF-9284-DED5447DBB07}" srcOrd="4" destOrd="0" presId="urn:microsoft.com/office/officeart/2005/8/layout/lProcess3"/>
    <dgm:cxn modelId="{3B52BB4A-6996-4524-BB4A-4CC80309E963}" type="presParOf" srcId="{333F8624-7765-4062-85EA-47BB6D398BCC}" destId="{4BDD3339-4D08-45D1-BF20-1E7147411C39}" srcOrd="5" destOrd="0" presId="urn:microsoft.com/office/officeart/2005/8/layout/lProcess3"/>
    <dgm:cxn modelId="{BE826F3C-A39A-492F-9E26-4EAD6AD62057}" type="presParOf" srcId="{333F8624-7765-4062-85EA-47BB6D398BCC}" destId="{387C8BB4-F408-4D49-8100-B87FDC321FF4}" srcOrd="6" destOrd="0" presId="urn:microsoft.com/office/officeart/2005/8/layout/lProcess3"/>
    <dgm:cxn modelId="{472704B1-FC27-4E43-9AA7-3C5819E19956}" type="presParOf" srcId="{333F8624-7765-4062-85EA-47BB6D398BCC}" destId="{771FDB1E-43FF-42DD-B6B8-E99926E6714B}" srcOrd="7" destOrd="0" presId="urn:microsoft.com/office/officeart/2005/8/layout/lProcess3"/>
    <dgm:cxn modelId="{CFC9003C-023D-496B-A44F-D7D0971A3BD8}" type="presParOf" srcId="{333F8624-7765-4062-85EA-47BB6D398BCC}" destId="{1597F9EB-F618-45A8-B1F9-F2A31A75A76A}" srcOrd="8" destOrd="0" presId="urn:microsoft.com/office/officeart/2005/8/layout/lProcess3"/>
    <dgm:cxn modelId="{583437A0-08CA-45CF-937A-E0E052EDF69A}" type="presParOf" srcId="{333F8624-7765-4062-85EA-47BB6D398BCC}" destId="{978CE327-D86C-495E-8E2C-C560B0DDB74A}" srcOrd="9" destOrd="0" presId="urn:microsoft.com/office/officeart/2005/8/layout/lProcess3"/>
    <dgm:cxn modelId="{304F8A6D-5638-4080-8810-724284C35D1E}" type="presParOf" srcId="{333F8624-7765-4062-85EA-47BB6D398BCC}" destId="{890E4A6D-AF3C-4B93-8F1D-DD368513C809}" srcOrd="10" destOrd="0" presId="urn:microsoft.com/office/officeart/2005/8/layout/lProcess3"/>
    <dgm:cxn modelId="{870D7624-B1B6-469B-AF03-A79FF05E637C}" type="presParOf" srcId="{333F8624-7765-4062-85EA-47BB6D398BCC}" destId="{F35A0C92-8293-46A1-9E99-E9E02CC7C024}" srcOrd="11" destOrd="0" presId="urn:microsoft.com/office/officeart/2005/8/layout/lProcess3"/>
    <dgm:cxn modelId="{A658BC2D-AA97-4D56-8135-92B57D1DA684}" type="presParOf" srcId="{333F8624-7765-4062-85EA-47BB6D398BCC}" destId="{7785D7B3-6ECD-4713-A707-E1303DF8F911}" srcOrd="12" destOrd="0" presId="urn:microsoft.com/office/officeart/2005/8/layout/lProcess3"/>
    <dgm:cxn modelId="{9FA3CC1E-D31F-44A3-8960-9D0F714AAFBF}" type="presParOf" srcId="{7619B518-15DA-4D61-BCA5-BCB8251B496A}" destId="{7FDDC6D1-0C57-4362-96E0-8CC5A7945FF1}" srcOrd="13" destOrd="0" presId="urn:microsoft.com/office/officeart/2005/8/layout/lProcess3"/>
    <dgm:cxn modelId="{370EEAC3-602F-4953-BA10-62974CE315F4}" type="presParOf" srcId="{7619B518-15DA-4D61-BCA5-BCB8251B496A}" destId="{5C60A9B1-1D2D-4772-A5A2-018DB0546067}" srcOrd="14" destOrd="0" presId="urn:microsoft.com/office/officeart/2005/8/layout/lProcess3"/>
    <dgm:cxn modelId="{20DF12BE-0471-40E0-B749-BCC963C7DA1C}" type="presParOf" srcId="{5C60A9B1-1D2D-4772-A5A2-018DB0546067}" destId="{B2E62C19-9157-4D85-9BB8-D4CBE932C6D2}" srcOrd="0" destOrd="0" presId="urn:microsoft.com/office/officeart/2005/8/layout/lProcess3"/>
    <dgm:cxn modelId="{39121541-DB06-4311-B399-F9BAD24C3869}" type="presParOf" srcId="{5C60A9B1-1D2D-4772-A5A2-018DB0546067}" destId="{3BA0AD41-6A16-4EFA-9A81-6A114EB05AEC}" srcOrd="1" destOrd="0" presId="urn:microsoft.com/office/officeart/2005/8/layout/lProcess3"/>
    <dgm:cxn modelId="{4EBAB4D0-AA02-43E5-88E8-37E65CC4452F}" type="presParOf" srcId="{5C60A9B1-1D2D-4772-A5A2-018DB0546067}" destId="{B0A7A338-0D3E-423B-B0A9-9CF47F5069AA}" srcOrd="2" destOrd="0" presId="urn:microsoft.com/office/officeart/2005/8/layout/lProcess3"/>
    <dgm:cxn modelId="{A1E27D33-7972-48E2-87B9-0C842FB755B5}" type="presParOf" srcId="{5C60A9B1-1D2D-4772-A5A2-018DB0546067}" destId="{C5DBA0AC-479C-4A65-8639-D4BCB4C4B2B4}" srcOrd="3" destOrd="0" presId="urn:microsoft.com/office/officeart/2005/8/layout/lProcess3"/>
    <dgm:cxn modelId="{EAD62D4F-1DFA-4C57-889D-5088A54756C2}" type="presParOf" srcId="{5C60A9B1-1D2D-4772-A5A2-018DB0546067}" destId="{9CF6AFE5-CE06-426A-B434-3DC3692BC4B0}" srcOrd="4" destOrd="0" presId="urn:microsoft.com/office/officeart/2005/8/layout/lProcess3"/>
    <dgm:cxn modelId="{2827C60A-4F69-47D9-8974-FEDA48290BE6}" type="presParOf" srcId="{5C60A9B1-1D2D-4772-A5A2-018DB0546067}" destId="{CFCDCACF-7BF3-4DD1-9C45-F649D245F98B}" srcOrd="5" destOrd="0" presId="urn:microsoft.com/office/officeart/2005/8/layout/lProcess3"/>
    <dgm:cxn modelId="{0E35139D-3C5E-4ABE-8AD9-E19DF54D18B9}" type="presParOf" srcId="{5C60A9B1-1D2D-4772-A5A2-018DB0546067}" destId="{D25DAF8C-50BE-4B20-9D25-41221BDB3F14}" srcOrd="6" destOrd="0" presId="urn:microsoft.com/office/officeart/2005/8/layout/lProcess3"/>
    <dgm:cxn modelId="{CF87449C-2EBF-49A7-98A8-37FA8C3710B9}" type="presParOf" srcId="{5C60A9B1-1D2D-4772-A5A2-018DB0546067}" destId="{CC4CFD25-84F0-47EE-97ED-923BE5243570}" srcOrd="7" destOrd="0" presId="urn:microsoft.com/office/officeart/2005/8/layout/lProcess3"/>
    <dgm:cxn modelId="{8DB7185E-E388-4E15-B884-76D57D0307BE}" type="presParOf" srcId="{5C60A9B1-1D2D-4772-A5A2-018DB0546067}" destId="{766B19F8-5BC3-48CD-8C0B-3E7F9E17C25E}" srcOrd="8" destOrd="0" presId="urn:microsoft.com/office/officeart/2005/8/layout/lProcess3"/>
    <dgm:cxn modelId="{008A54FF-0E7B-4AF8-924D-BBE1F7A2DC24}" type="presParOf" srcId="{5C60A9B1-1D2D-4772-A5A2-018DB0546067}" destId="{3F08B5E0-CA3F-4D80-92AE-F98195DDFAB8}" srcOrd="9" destOrd="0" presId="urn:microsoft.com/office/officeart/2005/8/layout/lProcess3"/>
    <dgm:cxn modelId="{73390485-F718-475C-821E-F0D99D0BE65D}" type="presParOf" srcId="{5C60A9B1-1D2D-4772-A5A2-018DB0546067}" destId="{5EDC858B-CB3B-4D63-B8F9-E49CD52AE083}" srcOrd="10" destOrd="0" presId="urn:microsoft.com/office/officeart/2005/8/layout/lProcess3"/>
    <dgm:cxn modelId="{578AA714-BA8C-44CA-8196-BA756E37A46B}" type="presParOf" srcId="{5C60A9B1-1D2D-4772-A5A2-018DB0546067}" destId="{24B93838-5018-4541-AD61-94F3E241B353}" srcOrd="11" destOrd="0" presId="urn:microsoft.com/office/officeart/2005/8/layout/lProcess3"/>
    <dgm:cxn modelId="{5DFA31DF-92D7-4AD6-BCCC-7833820EE056}" type="presParOf" srcId="{5C60A9B1-1D2D-4772-A5A2-018DB0546067}" destId="{508C33BF-C573-45AE-BD62-F96F7F6A3D96}" srcOrd="12" destOrd="0" presId="urn:microsoft.com/office/officeart/2005/8/layout/lProcess3"/>
    <dgm:cxn modelId="{BE1A1DF3-4809-4EDE-B464-4E6407F4AD9A}" type="presParOf" srcId="{7619B518-15DA-4D61-BCA5-BCB8251B496A}" destId="{B67ABBD9-713B-439B-9994-C152F80F66C9}" srcOrd="15" destOrd="0" presId="urn:microsoft.com/office/officeart/2005/8/layout/lProcess3"/>
    <dgm:cxn modelId="{17E55840-B036-4619-A8EE-EFB9916CE5C2}" type="presParOf" srcId="{7619B518-15DA-4D61-BCA5-BCB8251B496A}" destId="{F481C3F6-964E-4E7B-AF59-2231DAAECDD0}" srcOrd="16" destOrd="0" presId="urn:microsoft.com/office/officeart/2005/8/layout/lProcess3"/>
    <dgm:cxn modelId="{E4887BD1-849F-46F6-AF60-A94D4161CA44}" type="presParOf" srcId="{F481C3F6-964E-4E7B-AF59-2231DAAECDD0}" destId="{47737276-3109-4FFA-8E70-43E447609CF7}" srcOrd="0" destOrd="0" presId="urn:microsoft.com/office/officeart/2005/8/layout/lProcess3"/>
    <dgm:cxn modelId="{2C2951AD-E1E9-430F-87CC-9382B1CF3B35}" type="presParOf" srcId="{F481C3F6-964E-4E7B-AF59-2231DAAECDD0}" destId="{14B12C9F-7A6F-4D36-8512-E27050F79FA6}" srcOrd="1" destOrd="0" presId="urn:microsoft.com/office/officeart/2005/8/layout/lProcess3"/>
    <dgm:cxn modelId="{4B65E25B-9948-49D2-AAE7-41CECDC502F9}" type="presParOf" srcId="{F481C3F6-964E-4E7B-AF59-2231DAAECDD0}" destId="{751DD8DF-30A0-486F-9FE6-01E09C0F415E}" srcOrd="2" destOrd="0" presId="urn:microsoft.com/office/officeart/2005/8/layout/lProcess3"/>
    <dgm:cxn modelId="{C2FE38BE-8E28-446A-A19D-BCBEDA754E1E}" type="presParOf" srcId="{F481C3F6-964E-4E7B-AF59-2231DAAECDD0}" destId="{004422F9-9125-46DC-9D01-F2554B9802DA}" srcOrd="3" destOrd="0" presId="urn:microsoft.com/office/officeart/2005/8/layout/lProcess3"/>
    <dgm:cxn modelId="{582CB9BD-5576-4D90-9172-7AD76C8B1F3B}" type="presParOf" srcId="{F481C3F6-964E-4E7B-AF59-2231DAAECDD0}" destId="{47E1C551-148C-4F57-A260-D6DCACD9F7E6}" srcOrd="4" destOrd="0" presId="urn:microsoft.com/office/officeart/2005/8/layout/lProcess3"/>
    <dgm:cxn modelId="{FADCF656-D5B0-4D03-AAFA-2F56A0D61F44}" type="presParOf" srcId="{F481C3F6-964E-4E7B-AF59-2231DAAECDD0}" destId="{42D4D121-2C89-43DC-B165-645BEB814766}" srcOrd="5" destOrd="0" presId="urn:microsoft.com/office/officeart/2005/8/layout/lProcess3"/>
    <dgm:cxn modelId="{B8259AF1-F3F3-423F-B5A0-2CA51398588B}" type="presParOf" srcId="{F481C3F6-964E-4E7B-AF59-2231DAAECDD0}" destId="{B263FF33-B5B4-4EF6-BFC6-898598BAC95E}" srcOrd="6" destOrd="0" presId="urn:microsoft.com/office/officeart/2005/8/layout/lProcess3"/>
    <dgm:cxn modelId="{B3EC7DB3-9A4A-4085-A0EE-2C93452056E8}" type="presParOf" srcId="{F481C3F6-964E-4E7B-AF59-2231DAAECDD0}" destId="{B8F8F8D2-60C1-4852-95FD-B518F99B03F6}" srcOrd="7" destOrd="0" presId="urn:microsoft.com/office/officeart/2005/8/layout/lProcess3"/>
    <dgm:cxn modelId="{ED2C835B-4330-496B-9BAF-AF219881F7DF}" type="presParOf" srcId="{F481C3F6-964E-4E7B-AF59-2231DAAECDD0}" destId="{6A9EA585-DCA6-4D73-BA26-923F395034A5}" srcOrd="8" destOrd="0" presId="urn:microsoft.com/office/officeart/2005/8/layout/lProcess3"/>
    <dgm:cxn modelId="{84668D52-F85B-4E29-A605-6E3274EC0836}" type="presParOf" srcId="{F481C3F6-964E-4E7B-AF59-2231DAAECDD0}" destId="{3EE71872-5E51-4612-B061-A2A4C2EEE46B}" srcOrd="9" destOrd="0" presId="urn:microsoft.com/office/officeart/2005/8/layout/lProcess3"/>
    <dgm:cxn modelId="{DE4076E1-D59A-4B57-87B2-CB55A11303BB}" type="presParOf" srcId="{F481C3F6-964E-4E7B-AF59-2231DAAECDD0}" destId="{6DA11544-68FB-4E31-8857-55AFE79DCE75}" srcOrd="10" destOrd="0" presId="urn:microsoft.com/office/officeart/2005/8/layout/lProcess3"/>
    <dgm:cxn modelId="{DE675446-CC27-4EB4-B156-9387C149DB09}" type="presParOf" srcId="{F481C3F6-964E-4E7B-AF59-2231DAAECDD0}" destId="{80F38AE1-F69A-4CF0-BFDF-1C66224A5C95}" srcOrd="11" destOrd="0" presId="urn:microsoft.com/office/officeart/2005/8/layout/lProcess3"/>
    <dgm:cxn modelId="{DBADEAF8-6164-4D28-B2FC-9DBDBCB850AC}" type="presParOf" srcId="{F481C3F6-964E-4E7B-AF59-2231DAAECDD0}" destId="{F3E3740C-FC20-42DE-A464-252DC44F39B6}" srcOrd="12" destOrd="0" presId="urn:microsoft.com/office/officeart/2005/8/layout/lProcess3"/>
    <dgm:cxn modelId="{2B3F5A0B-1636-4E9D-8FDB-D5683ADF212B}" type="presParOf" srcId="{7619B518-15DA-4D61-BCA5-BCB8251B496A}" destId="{A6665DAB-00D4-4CAB-B3E3-571038E41512}" srcOrd="17" destOrd="0" presId="urn:microsoft.com/office/officeart/2005/8/layout/lProcess3"/>
    <dgm:cxn modelId="{6F209462-2A17-4050-88F6-DE172B52BE9B}" type="presParOf" srcId="{7619B518-15DA-4D61-BCA5-BCB8251B496A}" destId="{4CB1D4BF-3589-4582-BC74-2E3EE35D98AD}" srcOrd="18" destOrd="0" presId="urn:microsoft.com/office/officeart/2005/8/layout/lProcess3"/>
    <dgm:cxn modelId="{1BC91BCF-F823-408C-8D46-3203DD4C2A84}" type="presParOf" srcId="{4CB1D4BF-3589-4582-BC74-2E3EE35D98AD}" destId="{01954592-F35A-44E3-B780-215EC6A802AF}" srcOrd="0" destOrd="0" presId="urn:microsoft.com/office/officeart/2005/8/layout/lProcess3"/>
    <dgm:cxn modelId="{AF06AB16-CBC4-4551-908A-B0A4BDDAA7A0}" type="presParOf" srcId="{4CB1D4BF-3589-4582-BC74-2E3EE35D98AD}" destId="{5EBE054B-A6DD-4F05-9093-BFEC8EA5F1F0}" srcOrd="1" destOrd="0" presId="urn:microsoft.com/office/officeart/2005/8/layout/lProcess3"/>
    <dgm:cxn modelId="{DA66830D-BB3D-4F66-96AB-4414B4F2FF10}" type="presParOf" srcId="{4CB1D4BF-3589-4582-BC74-2E3EE35D98AD}" destId="{E874413E-53BC-493C-BE7F-FBB75E978E1D}" srcOrd="2" destOrd="0" presId="urn:microsoft.com/office/officeart/2005/8/layout/lProcess3"/>
    <dgm:cxn modelId="{07FEBE7F-0113-4299-B134-FDFDAC002311}" type="presParOf" srcId="{4CB1D4BF-3589-4582-BC74-2E3EE35D98AD}" destId="{998E36FB-EB68-4B93-A77A-7D943035143A}" srcOrd="3" destOrd="0" presId="urn:microsoft.com/office/officeart/2005/8/layout/lProcess3"/>
    <dgm:cxn modelId="{AC014D60-E1B8-4EAC-B8A5-1ADE608407D5}" type="presParOf" srcId="{4CB1D4BF-3589-4582-BC74-2E3EE35D98AD}" destId="{B3D8144A-E0E5-49D2-A5C3-EE18B8700B81}" srcOrd="4" destOrd="0" presId="urn:microsoft.com/office/officeart/2005/8/layout/lProcess3"/>
    <dgm:cxn modelId="{87640050-34B1-4F8B-A94D-BA48BD7C3535}" type="presParOf" srcId="{4CB1D4BF-3589-4582-BC74-2E3EE35D98AD}" destId="{0D6FB618-76A0-4B51-A33F-CB35ECF24C55}" srcOrd="5" destOrd="0" presId="urn:microsoft.com/office/officeart/2005/8/layout/lProcess3"/>
    <dgm:cxn modelId="{8BCEAAEE-2F5B-47D2-A851-D4131840A4EA}" type="presParOf" srcId="{4CB1D4BF-3589-4582-BC74-2E3EE35D98AD}" destId="{568B9978-44D1-4864-84DF-D4C854278443}" srcOrd="6" destOrd="0" presId="urn:microsoft.com/office/officeart/2005/8/layout/lProcess3"/>
    <dgm:cxn modelId="{F03DC10F-7C8F-489F-AF15-9AB757407EC1}" type="presParOf" srcId="{4CB1D4BF-3589-4582-BC74-2E3EE35D98AD}" destId="{14008462-DF36-46D5-94AA-866EC649ADA8}" srcOrd="7" destOrd="0" presId="urn:microsoft.com/office/officeart/2005/8/layout/lProcess3"/>
    <dgm:cxn modelId="{A5B262AD-49EE-4777-99D5-2EA0AB2FB214}" type="presParOf" srcId="{4CB1D4BF-3589-4582-BC74-2E3EE35D98AD}" destId="{C611F59B-E9A2-4C58-AB3A-6B96ACD36AD9}" srcOrd="8" destOrd="0" presId="urn:microsoft.com/office/officeart/2005/8/layout/lProcess3"/>
    <dgm:cxn modelId="{45CF971A-9048-4D9A-B9B0-E41809EE71EA}" type="presParOf" srcId="{4CB1D4BF-3589-4582-BC74-2E3EE35D98AD}" destId="{9D055AB3-3BCB-42A7-A60F-389CA8F3DE48}" srcOrd="9" destOrd="0" presId="urn:microsoft.com/office/officeart/2005/8/layout/lProcess3"/>
    <dgm:cxn modelId="{4232D4D6-7D25-4B3A-BBD6-7FF9A90E1910}" type="presParOf" srcId="{4CB1D4BF-3589-4582-BC74-2E3EE35D98AD}" destId="{9F86BE45-8E3C-473B-9181-B024FB692468}" srcOrd="10" destOrd="0" presId="urn:microsoft.com/office/officeart/2005/8/layout/lProcess3"/>
    <dgm:cxn modelId="{0C598FE4-6D2E-4BE2-8789-E5CE09C9C55F}" type="presParOf" srcId="{4CB1D4BF-3589-4582-BC74-2E3EE35D98AD}" destId="{DA090A01-75EE-4053-BB6F-63557291F82D}" srcOrd="11" destOrd="0" presId="urn:microsoft.com/office/officeart/2005/8/layout/lProcess3"/>
    <dgm:cxn modelId="{441A4956-1076-4BBE-9371-9A8E144A83B3}" type="presParOf" srcId="{4CB1D4BF-3589-4582-BC74-2E3EE35D98AD}" destId="{7BC40B19-BA33-4A30-927E-168FD0B5AD20}" srcOrd="12" destOrd="0" presId="urn:microsoft.com/office/officeart/2005/8/layout/lProcess3"/>
    <dgm:cxn modelId="{B2AD0A85-AB35-4A02-A616-F28E763F8D7B}" type="presParOf" srcId="{7619B518-15DA-4D61-BCA5-BCB8251B496A}" destId="{F70E0046-360E-48EE-B9F8-425ED080EABE}" srcOrd="19" destOrd="0" presId="urn:microsoft.com/office/officeart/2005/8/layout/lProcess3"/>
    <dgm:cxn modelId="{CF0177A5-1A7C-4F60-897C-03DFA27B8786}" type="presParOf" srcId="{7619B518-15DA-4D61-BCA5-BCB8251B496A}" destId="{4790EEA1-D9BA-42A6-9031-C8EF15009A7F}" srcOrd="20" destOrd="0" presId="urn:microsoft.com/office/officeart/2005/8/layout/lProcess3"/>
    <dgm:cxn modelId="{175B77EC-F73E-4660-A3B2-9488A08AB2B8}" type="presParOf" srcId="{4790EEA1-D9BA-42A6-9031-C8EF15009A7F}" destId="{383147AB-1130-42B6-9A31-A0B713BFA1D2}" srcOrd="0" destOrd="0" presId="urn:microsoft.com/office/officeart/2005/8/layout/lProcess3"/>
    <dgm:cxn modelId="{21065C75-0A85-4A64-9712-49E6769B3F6F}" type="presParOf" srcId="{4790EEA1-D9BA-42A6-9031-C8EF15009A7F}" destId="{0C8696FF-DEDD-4836-8F7B-3DA056C4E922}" srcOrd="1" destOrd="0" presId="urn:microsoft.com/office/officeart/2005/8/layout/lProcess3"/>
    <dgm:cxn modelId="{0C90F6E4-1EF4-466B-A5F8-49983DD852A8}" type="presParOf" srcId="{4790EEA1-D9BA-42A6-9031-C8EF15009A7F}" destId="{2029C37A-E62E-41C2-B696-CFA6C0EF78F9}" srcOrd="2" destOrd="0" presId="urn:microsoft.com/office/officeart/2005/8/layout/lProcess3"/>
    <dgm:cxn modelId="{DB83275D-ADA4-4972-B864-BC7BBA9B7E3F}" type="presParOf" srcId="{4790EEA1-D9BA-42A6-9031-C8EF15009A7F}" destId="{D10A254A-EA83-4C9A-8171-9820D784F20E}" srcOrd="3" destOrd="0" presId="urn:microsoft.com/office/officeart/2005/8/layout/lProcess3"/>
    <dgm:cxn modelId="{B60DFD77-DE17-4450-953B-B142FFB659EB}" type="presParOf" srcId="{4790EEA1-D9BA-42A6-9031-C8EF15009A7F}" destId="{E67FF568-8A62-4714-890C-9ED98B4583EE}" srcOrd="4" destOrd="0" presId="urn:microsoft.com/office/officeart/2005/8/layout/lProcess3"/>
    <dgm:cxn modelId="{0E8612AF-8BAD-4F36-9D93-A1F5A0E7A73B}" type="presParOf" srcId="{4790EEA1-D9BA-42A6-9031-C8EF15009A7F}" destId="{8E48417C-3EB7-4C88-BAC4-D736BC34DBF2}" srcOrd="5" destOrd="0" presId="urn:microsoft.com/office/officeart/2005/8/layout/lProcess3"/>
    <dgm:cxn modelId="{98A0EF5D-3FA5-435E-B123-B9AC19A8FD31}" type="presParOf" srcId="{4790EEA1-D9BA-42A6-9031-C8EF15009A7F}" destId="{BF49DC81-FB37-49B1-8F68-8E2416D6A739}" srcOrd="6" destOrd="0" presId="urn:microsoft.com/office/officeart/2005/8/layout/lProcess3"/>
    <dgm:cxn modelId="{242766FF-0889-42FD-8C20-EBC6DFA80223}" type="presParOf" srcId="{4790EEA1-D9BA-42A6-9031-C8EF15009A7F}" destId="{598C3A9E-4816-48B1-A855-05F86E5C2329}" srcOrd="7" destOrd="0" presId="urn:microsoft.com/office/officeart/2005/8/layout/lProcess3"/>
    <dgm:cxn modelId="{C6B92D25-A4CD-414A-A2A7-41B94D13E5F3}" type="presParOf" srcId="{4790EEA1-D9BA-42A6-9031-C8EF15009A7F}" destId="{459B3F38-887D-48D9-A425-C05799AD95D7}" srcOrd="8" destOrd="0" presId="urn:microsoft.com/office/officeart/2005/8/layout/lProcess3"/>
    <dgm:cxn modelId="{A25272C4-A90B-493B-B302-B37E7AC74961}" type="presParOf" srcId="{4790EEA1-D9BA-42A6-9031-C8EF15009A7F}" destId="{2D7071E1-5838-461E-9BF5-667D5398DB48}" srcOrd="9" destOrd="0" presId="urn:microsoft.com/office/officeart/2005/8/layout/lProcess3"/>
    <dgm:cxn modelId="{A9B5C5F5-C907-493B-A8BB-437923921C8D}" type="presParOf" srcId="{4790EEA1-D9BA-42A6-9031-C8EF15009A7F}" destId="{25D61911-0518-4821-8219-1D28C6127B1B}" srcOrd="10" destOrd="0" presId="urn:microsoft.com/office/officeart/2005/8/layout/lProcess3"/>
    <dgm:cxn modelId="{785BADD2-C5F2-45D1-80A8-B431FC063146}" type="presParOf" srcId="{4790EEA1-D9BA-42A6-9031-C8EF15009A7F}" destId="{26188E72-D755-4495-BA52-996CEC5F3376}" srcOrd="11" destOrd="0" presId="urn:microsoft.com/office/officeart/2005/8/layout/lProcess3"/>
    <dgm:cxn modelId="{4A4C021F-F188-4CD0-BBE0-A49704D353E5}" type="presParOf" srcId="{4790EEA1-D9BA-42A6-9031-C8EF15009A7F}" destId="{F55BD3F3-AA0D-40C1-9A23-1E5348196B77}" srcOrd="12" destOrd="0" presId="urn:microsoft.com/office/officeart/2005/8/layout/lProcess3"/>
    <dgm:cxn modelId="{B31D0955-DC82-4F18-BAF3-EA9704A148C7}" type="presParOf" srcId="{7619B518-15DA-4D61-BCA5-BCB8251B496A}" destId="{6515183C-CE78-44C6-84AF-011B980FDF85}" srcOrd="21" destOrd="0" presId="urn:microsoft.com/office/officeart/2005/8/layout/lProcess3"/>
    <dgm:cxn modelId="{06C6D40B-EBCC-4D93-BD4C-35E8C08EFBA2}" type="presParOf" srcId="{7619B518-15DA-4D61-BCA5-BCB8251B496A}" destId="{4970CCF0-6347-467E-A8C4-B5760FCE27B1}" srcOrd="22" destOrd="0" presId="urn:microsoft.com/office/officeart/2005/8/layout/lProcess3"/>
    <dgm:cxn modelId="{5B792A5F-5412-4CF4-ABA0-8C3FF923794E}" type="presParOf" srcId="{4970CCF0-6347-467E-A8C4-B5760FCE27B1}" destId="{023F0E25-9B7B-4633-84AF-C4AC4F872F9C}" srcOrd="0" destOrd="0" presId="urn:microsoft.com/office/officeart/2005/8/layout/lProcess3"/>
    <dgm:cxn modelId="{FB14EA95-7443-45B5-A657-A1B6D7612206}" type="presParOf" srcId="{4970CCF0-6347-467E-A8C4-B5760FCE27B1}" destId="{E4D8C2CB-D016-436C-B36D-790E87912C25}" srcOrd="1" destOrd="0" presId="urn:microsoft.com/office/officeart/2005/8/layout/lProcess3"/>
    <dgm:cxn modelId="{08AE50D6-2DC0-4147-8D55-CE237BFFA44F}" type="presParOf" srcId="{4970CCF0-6347-467E-A8C4-B5760FCE27B1}" destId="{6FC1205B-24CC-4D25-9630-6044AD1848D3}" srcOrd="2" destOrd="0" presId="urn:microsoft.com/office/officeart/2005/8/layout/lProcess3"/>
    <dgm:cxn modelId="{F4E41460-AAA6-4571-9D27-09AD17F1DAE9}" type="presParOf" srcId="{4970CCF0-6347-467E-A8C4-B5760FCE27B1}" destId="{48C56B3B-4FC5-4B82-AECF-BB253180B392}" srcOrd="3" destOrd="0" presId="urn:microsoft.com/office/officeart/2005/8/layout/lProcess3"/>
    <dgm:cxn modelId="{F090A969-87BB-4F74-AD8C-7F23456B689E}" type="presParOf" srcId="{4970CCF0-6347-467E-A8C4-B5760FCE27B1}" destId="{BEDDF03B-0F35-46CF-8433-BF14B9616FD2}" srcOrd="4" destOrd="0" presId="urn:microsoft.com/office/officeart/2005/8/layout/lProcess3"/>
    <dgm:cxn modelId="{7C7CFF95-0844-49CB-89DE-E6B0A6D22AA8}" type="presParOf" srcId="{4970CCF0-6347-467E-A8C4-B5760FCE27B1}" destId="{0D5EED60-0D01-444C-831E-EBDD4D8899BB}" srcOrd="5" destOrd="0" presId="urn:microsoft.com/office/officeart/2005/8/layout/lProcess3"/>
    <dgm:cxn modelId="{ED21B597-0471-4074-B949-26F6DC537B7E}" type="presParOf" srcId="{4970CCF0-6347-467E-A8C4-B5760FCE27B1}" destId="{1F421399-7FFD-4BEE-8371-D9C5F1AAA3AE}" srcOrd="6" destOrd="0" presId="urn:microsoft.com/office/officeart/2005/8/layout/lProcess3"/>
    <dgm:cxn modelId="{B4272B40-FBA8-44E0-9F60-8BD1BFCF972B}" type="presParOf" srcId="{4970CCF0-6347-467E-A8C4-B5760FCE27B1}" destId="{5A5267B8-AC4D-4AAD-9CA6-5E618EE4B77C}" srcOrd="7" destOrd="0" presId="urn:microsoft.com/office/officeart/2005/8/layout/lProcess3"/>
    <dgm:cxn modelId="{9F0C238C-2D50-4DD8-9A92-B68652946FA5}" type="presParOf" srcId="{4970CCF0-6347-467E-A8C4-B5760FCE27B1}" destId="{C2C9009E-E161-4FF2-B767-65B3F5C9A85E}" srcOrd="8" destOrd="0" presId="urn:microsoft.com/office/officeart/2005/8/layout/lProcess3"/>
    <dgm:cxn modelId="{3BF8F327-4633-4969-8A7E-1A7DA54A156A}" type="presParOf" srcId="{4970CCF0-6347-467E-A8C4-B5760FCE27B1}" destId="{5DF77A6A-11B5-4C59-8744-25BAD7DC5EE3}" srcOrd="9" destOrd="0" presId="urn:microsoft.com/office/officeart/2005/8/layout/lProcess3"/>
    <dgm:cxn modelId="{A2330946-3B10-4EA6-A560-FCC6493E5B77}" type="presParOf" srcId="{4970CCF0-6347-467E-A8C4-B5760FCE27B1}" destId="{5D2C240B-229C-45C7-9616-4E75E25E9BF8}" srcOrd="10" destOrd="0" presId="urn:microsoft.com/office/officeart/2005/8/layout/lProcess3"/>
    <dgm:cxn modelId="{47DB09FA-576D-4F80-A9D3-F9625B68E83A}" type="presParOf" srcId="{4970CCF0-6347-467E-A8C4-B5760FCE27B1}" destId="{C22691C3-C022-425A-9A1D-D01ABB7D35FB}" srcOrd="11" destOrd="0" presId="urn:microsoft.com/office/officeart/2005/8/layout/lProcess3"/>
    <dgm:cxn modelId="{40976E14-D853-4766-B370-8B10FFF97C54}" type="presParOf" srcId="{4970CCF0-6347-467E-A8C4-B5760FCE27B1}" destId="{F54FA7F4-F530-4C80-B58D-8B538D4A1BCA}" srcOrd="12" destOrd="0" presId="urn:microsoft.com/office/officeart/2005/8/layout/lProcess3"/>
    <dgm:cxn modelId="{46FFA31C-EFD4-483C-99A5-1D28843BCCB9}" type="presParOf" srcId="{7619B518-15DA-4D61-BCA5-BCB8251B496A}" destId="{356B319D-45E7-4873-88EC-F6E34C6DC712}" srcOrd="23" destOrd="0" presId="urn:microsoft.com/office/officeart/2005/8/layout/lProcess3"/>
    <dgm:cxn modelId="{4F721EA5-FD2E-48BA-9C4B-612F6164D33E}" type="presParOf" srcId="{7619B518-15DA-4D61-BCA5-BCB8251B496A}" destId="{310F5EEF-7BA1-4544-9934-DE355E336175}" srcOrd="24" destOrd="0" presId="urn:microsoft.com/office/officeart/2005/8/layout/lProcess3"/>
    <dgm:cxn modelId="{C51323B2-05CF-4157-B5E2-E357713DC84E}" type="presParOf" srcId="{310F5EEF-7BA1-4544-9934-DE355E336175}" destId="{42B713BE-A566-46E3-B809-4A86075DD9C7}" srcOrd="0" destOrd="0" presId="urn:microsoft.com/office/officeart/2005/8/layout/lProcess3"/>
    <dgm:cxn modelId="{B025DF81-65FE-4DE0-8351-27A3E928314D}" type="presParOf" srcId="{310F5EEF-7BA1-4544-9934-DE355E336175}" destId="{A3346653-295A-49CC-A556-122E4FDB4B59}" srcOrd="1" destOrd="0" presId="urn:microsoft.com/office/officeart/2005/8/layout/lProcess3"/>
    <dgm:cxn modelId="{0F439B83-7EBD-40B5-AAEA-78ACC081BDE4}" type="presParOf" srcId="{310F5EEF-7BA1-4544-9934-DE355E336175}" destId="{DF1D0023-05BD-47B3-8C2D-27FEB7EC56D3}" srcOrd="2" destOrd="0" presId="urn:microsoft.com/office/officeart/2005/8/layout/lProcess3"/>
    <dgm:cxn modelId="{1FAB4FDF-B7E3-48F4-B59F-CBA467781603}" type="presParOf" srcId="{310F5EEF-7BA1-4544-9934-DE355E336175}" destId="{2746F2E2-5250-4E9F-98B8-52A083E20B78}" srcOrd="3" destOrd="0" presId="urn:microsoft.com/office/officeart/2005/8/layout/lProcess3"/>
    <dgm:cxn modelId="{0CF4C5CE-43A7-46AC-958A-D684422597EB}" type="presParOf" srcId="{310F5EEF-7BA1-4544-9934-DE355E336175}" destId="{DFFA22EC-E18E-46F1-8426-FBA326B70FB6}" srcOrd="4" destOrd="0" presId="urn:microsoft.com/office/officeart/2005/8/layout/lProcess3"/>
    <dgm:cxn modelId="{52F41AFA-14D9-420E-838B-08B67EA54C79}" type="presParOf" srcId="{310F5EEF-7BA1-4544-9934-DE355E336175}" destId="{52A1555C-A561-464B-89B1-090979AECF85}" srcOrd="5" destOrd="0" presId="urn:microsoft.com/office/officeart/2005/8/layout/lProcess3"/>
    <dgm:cxn modelId="{9093DECC-8AE3-4DB3-83DC-D0CAB5C487C4}" type="presParOf" srcId="{310F5EEF-7BA1-4544-9934-DE355E336175}" destId="{133865E2-68B7-4A56-8F93-94C90C67E416}" srcOrd="6" destOrd="0" presId="urn:microsoft.com/office/officeart/2005/8/layout/lProcess3"/>
    <dgm:cxn modelId="{465ECE53-4420-4ADC-A4A8-5FF28D13E3F7}" type="presParOf" srcId="{310F5EEF-7BA1-4544-9934-DE355E336175}" destId="{62A9BEF9-C437-45AF-9A6D-CD707E9AB72B}" srcOrd="7" destOrd="0" presId="urn:microsoft.com/office/officeart/2005/8/layout/lProcess3"/>
    <dgm:cxn modelId="{D28DBBC4-A5DB-47CC-B899-688D381C0F58}" type="presParOf" srcId="{310F5EEF-7BA1-4544-9934-DE355E336175}" destId="{D8C19243-821D-444E-B5AC-44843A0DDA5F}" srcOrd="8" destOrd="0" presId="urn:microsoft.com/office/officeart/2005/8/layout/lProcess3"/>
    <dgm:cxn modelId="{BE09850C-DD26-49F6-AC8F-3F87F36B5CCE}" type="presParOf" srcId="{310F5EEF-7BA1-4544-9934-DE355E336175}" destId="{FEFEFDCC-FF0C-47C8-9467-9E37A0841A3B}" srcOrd="9" destOrd="0" presId="urn:microsoft.com/office/officeart/2005/8/layout/lProcess3"/>
    <dgm:cxn modelId="{7DF7BD65-3A67-4A99-8A4F-FBE0E56D8FA1}" type="presParOf" srcId="{310F5EEF-7BA1-4544-9934-DE355E336175}" destId="{DE178F9C-B072-425A-9039-00DF0ABBDECD}" srcOrd="10" destOrd="0" presId="urn:microsoft.com/office/officeart/2005/8/layout/lProcess3"/>
    <dgm:cxn modelId="{0A2D3C3A-53D4-45E4-95EC-259A10E9BEC8}" type="presParOf" srcId="{310F5EEF-7BA1-4544-9934-DE355E336175}" destId="{1624E53F-8472-4713-9771-AB51F09DE796}" srcOrd="11" destOrd="0" presId="urn:microsoft.com/office/officeart/2005/8/layout/lProcess3"/>
    <dgm:cxn modelId="{00DC03AF-A17F-445B-AED1-CC8230719FBE}" type="presParOf" srcId="{310F5EEF-7BA1-4544-9934-DE355E336175}" destId="{BBE81F8D-1B65-4398-918E-D2AAE216E5D0}" srcOrd="12" destOrd="0" presId="urn:microsoft.com/office/officeart/2005/8/layout/lProcess3"/>
    <dgm:cxn modelId="{F7F2B070-CF5F-47F4-98F6-C23291B0E378}" type="presParOf" srcId="{7619B518-15DA-4D61-BCA5-BCB8251B496A}" destId="{D65C5019-2C00-4234-9A7E-5B52DF0BA339}" srcOrd="25" destOrd="0" presId="urn:microsoft.com/office/officeart/2005/8/layout/lProcess3"/>
    <dgm:cxn modelId="{BFEE001A-16DE-46B5-BEBF-C3A34412C02D}" type="presParOf" srcId="{7619B518-15DA-4D61-BCA5-BCB8251B496A}" destId="{4EAD197B-38E3-40E9-8FCD-496084511128}" srcOrd="26" destOrd="0" presId="urn:microsoft.com/office/officeart/2005/8/layout/lProcess3"/>
    <dgm:cxn modelId="{318C6C66-CA12-4435-B22C-E5A81D53F8E6}" type="presParOf" srcId="{4EAD197B-38E3-40E9-8FCD-496084511128}" destId="{69002C3E-DBDC-434E-90F8-06B65287F218}" srcOrd="0" destOrd="0" presId="urn:microsoft.com/office/officeart/2005/8/layout/lProcess3"/>
    <dgm:cxn modelId="{CDF1AE69-F721-4161-AA6A-5C03CAE2529D}" type="presParOf" srcId="{4EAD197B-38E3-40E9-8FCD-496084511128}" destId="{08377D72-FBCB-4CFF-B5FC-CA0A3781157E}" srcOrd="1" destOrd="0" presId="urn:microsoft.com/office/officeart/2005/8/layout/lProcess3"/>
    <dgm:cxn modelId="{1B8DF3C5-E600-4C80-899A-F215C4E280C3}" type="presParOf" srcId="{4EAD197B-38E3-40E9-8FCD-496084511128}" destId="{265F822A-2EA5-449F-BCC3-7C4D8F94C52F}" srcOrd="2" destOrd="0" presId="urn:microsoft.com/office/officeart/2005/8/layout/lProcess3"/>
    <dgm:cxn modelId="{4A2B4054-2EA6-4DDF-8DA1-67968A461A75}" type="presParOf" srcId="{4EAD197B-38E3-40E9-8FCD-496084511128}" destId="{A9D2D004-08B5-408A-BED2-2D7E76E422B0}" srcOrd="3" destOrd="0" presId="urn:microsoft.com/office/officeart/2005/8/layout/lProcess3"/>
    <dgm:cxn modelId="{A15B9B1A-32DD-48E2-A3BB-D5727DBA5BB9}" type="presParOf" srcId="{4EAD197B-38E3-40E9-8FCD-496084511128}" destId="{011FCED7-5E50-431B-83A3-BE4E70A41C6C}" srcOrd="4" destOrd="0" presId="urn:microsoft.com/office/officeart/2005/8/layout/lProcess3"/>
    <dgm:cxn modelId="{94154136-35D4-449E-8702-244BDEB9D3A4}" type="presParOf" srcId="{4EAD197B-38E3-40E9-8FCD-496084511128}" destId="{BF5946DA-88B9-44CB-A9D4-1966350E3F80}" srcOrd="5" destOrd="0" presId="urn:microsoft.com/office/officeart/2005/8/layout/lProcess3"/>
    <dgm:cxn modelId="{4AAE27E4-862B-4BD3-87ED-526DF1D24DE4}" type="presParOf" srcId="{4EAD197B-38E3-40E9-8FCD-496084511128}" destId="{F83FA557-2B78-4E32-BD76-A23782B63FC6}" srcOrd="6" destOrd="0" presId="urn:microsoft.com/office/officeart/2005/8/layout/lProcess3"/>
    <dgm:cxn modelId="{E928C5F5-1BF5-4964-B69C-59ABDE428E97}" type="presParOf" srcId="{4EAD197B-38E3-40E9-8FCD-496084511128}" destId="{EA5CE8FC-72AB-4018-A90F-B83FFAD98E26}" srcOrd="7" destOrd="0" presId="urn:microsoft.com/office/officeart/2005/8/layout/lProcess3"/>
    <dgm:cxn modelId="{DFB43BDD-75A8-4E47-BE07-5833CAC0EC34}" type="presParOf" srcId="{4EAD197B-38E3-40E9-8FCD-496084511128}" destId="{4B786CF4-4569-4D5A-82E6-C026182964C9}" srcOrd="8" destOrd="0" presId="urn:microsoft.com/office/officeart/2005/8/layout/lProcess3"/>
    <dgm:cxn modelId="{311F1BE1-BA1D-4311-9A75-696511C74F37}" type="presParOf" srcId="{4EAD197B-38E3-40E9-8FCD-496084511128}" destId="{C92ED33A-FD49-4C88-A2EA-80874499E631}" srcOrd="9" destOrd="0" presId="urn:microsoft.com/office/officeart/2005/8/layout/lProcess3"/>
    <dgm:cxn modelId="{E444882D-EADD-48F2-B383-98941A473834}" type="presParOf" srcId="{4EAD197B-38E3-40E9-8FCD-496084511128}" destId="{A0F2FD17-1325-489F-9F40-35E733B74E7C}" srcOrd="10" destOrd="0" presId="urn:microsoft.com/office/officeart/2005/8/layout/lProcess3"/>
    <dgm:cxn modelId="{62C77A91-43D2-44CB-8902-D1BE8A651960}" type="presParOf" srcId="{4EAD197B-38E3-40E9-8FCD-496084511128}" destId="{486D5A00-4052-44B9-84D3-9D714A06403D}" srcOrd="11" destOrd="0" presId="urn:microsoft.com/office/officeart/2005/8/layout/lProcess3"/>
    <dgm:cxn modelId="{F12E9D7F-A617-4F1B-BD04-2A6ACA7F1E88}" type="presParOf" srcId="{4EAD197B-38E3-40E9-8FCD-496084511128}" destId="{CAA28823-9325-4C60-8E23-A6C97C8C567A}" srcOrd="12" destOrd="0" presId="urn:microsoft.com/office/officeart/2005/8/layout/lProcess3"/>
    <dgm:cxn modelId="{C0140319-B2C3-4615-8A3E-E18D27B8FE91}" type="presParOf" srcId="{7619B518-15DA-4D61-BCA5-BCB8251B496A}" destId="{6A9741B5-D2A7-4106-A577-C6A078A9094C}" srcOrd="27" destOrd="0" presId="urn:microsoft.com/office/officeart/2005/8/layout/lProcess3"/>
    <dgm:cxn modelId="{6C11AC8B-7778-4F7F-AF9E-A65313DBBD6F}" type="presParOf" srcId="{7619B518-15DA-4D61-BCA5-BCB8251B496A}" destId="{E89B08ED-0B7C-421D-8F69-C05F2AB4C6C4}" srcOrd="28" destOrd="0" presId="urn:microsoft.com/office/officeart/2005/8/layout/lProcess3"/>
    <dgm:cxn modelId="{12B42CD5-6E54-4B71-A235-8D7D7AC6C40C}" type="presParOf" srcId="{E89B08ED-0B7C-421D-8F69-C05F2AB4C6C4}" destId="{30BF8E81-B8E0-45B5-98A1-96C141DCD7B0}" srcOrd="0" destOrd="0" presId="urn:microsoft.com/office/officeart/2005/8/layout/lProcess3"/>
    <dgm:cxn modelId="{A519FB10-53AA-43CA-9AA7-95B2BEC9EC9F}" type="presParOf" srcId="{E89B08ED-0B7C-421D-8F69-C05F2AB4C6C4}" destId="{7CC4CEF9-6E38-4420-9389-AFA65A2FF8A8}" srcOrd="1" destOrd="0" presId="urn:microsoft.com/office/officeart/2005/8/layout/lProcess3"/>
    <dgm:cxn modelId="{390FFEFB-0F84-48B4-9D9B-66BF3F6AD6A9}" type="presParOf" srcId="{E89B08ED-0B7C-421D-8F69-C05F2AB4C6C4}" destId="{6BF6F322-59BA-4E84-8B12-FC19EBAD4BCD}" srcOrd="2" destOrd="0" presId="urn:microsoft.com/office/officeart/2005/8/layout/lProcess3"/>
    <dgm:cxn modelId="{55CDA603-0D7D-40C3-B74B-FF4A32A526E3}" type="presParOf" srcId="{E89B08ED-0B7C-421D-8F69-C05F2AB4C6C4}" destId="{C67F72E3-744B-4168-9B16-9D6DB40318C6}" srcOrd="3" destOrd="0" presId="urn:microsoft.com/office/officeart/2005/8/layout/lProcess3"/>
    <dgm:cxn modelId="{CF1D78DA-8762-4799-8817-0A8FF78BB34E}" type="presParOf" srcId="{E89B08ED-0B7C-421D-8F69-C05F2AB4C6C4}" destId="{21B8CFDC-F55E-424F-B457-F1C86DB58431}" srcOrd="4" destOrd="0" presId="urn:microsoft.com/office/officeart/2005/8/layout/lProcess3"/>
    <dgm:cxn modelId="{6038DC9E-B596-4E9C-B5ED-E89C50098CEE}" type="presParOf" srcId="{E89B08ED-0B7C-421D-8F69-C05F2AB4C6C4}" destId="{BB603092-15C9-416F-AA56-C2B7EA196F36}" srcOrd="5" destOrd="0" presId="urn:microsoft.com/office/officeart/2005/8/layout/lProcess3"/>
    <dgm:cxn modelId="{655FFE6F-EE6A-44A1-9DFB-73580BA788E4}" type="presParOf" srcId="{E89B08ED-0B7C-421D-8F69-C05F2AB4C6C4}" destId="{960826CC-4276-4DED-B262-32D6D411D446}" srcOrd="6" destOrd="0" presId="urn:microsoft.com/office/officeart/2005/8/layout/lProcess3"/>
    <dgm:cxn modelId="{407C7894-3058-4F38-B194-890F94725294}" type="presParOf" srcId="{E89B08ED-0B7C-421D-8F69-C05F2AB4C6C4}" destId="{25698CD7-A210-4A9B-A9DE-C7F03559B69B}" srcOrd="7" destOrd="0" presId="urn:microsoft.com/office/officeart/2005/8/layout/lProcess3"/>
    <dgm:cxn modelId="{AE3046CC-615E-4484-A9CA-B794158C5B38}" type="presParOf" srcId="{E89B08ED-0B7C-421D-8F69-C05F2AB4C6C4}" destId="{35D8CB84-415E-4D32-B8F7-272F87B91692}" srcOrd="8" destOrd="0" presId="urn:microsoft.com/office/officeart/2005/8/layout/lProcess3"/>
    <dgm:cxn modelId="{B49C7BD8-DA70-460E-8F8D-8B63E74C3BAC}" type="presParOf" srcId="{E89B08ED-0B7C-421D-8F69-C05F2AB4C6C4}" destId="{35943DEC-16A2-448A-9D78-1455DFB6102B}" srcOrd="9" destOrd="0" presId="urn:microsoft.com/office/officeart/2005/8/layout/lProcess3"/>
    <dgm:cxn modelId="{04BEBF55-150A-4C17-BAA2-8D8C78472EB1}" type="presParOf" srcId="{E89B08ED-0B7C-421D-8F69-C05F2AB4C6C4}" destId="{E2490B3C-77CE-4704-90B0-5FD596193322}" srcOrd="10" destOrd="0" presId="urn:microsoft.com/office/officeart/2005/8/layout/lProcess3"/>
    <dgm:cxn modelId="{5BA661BD-F439-494C-9121-10BFCBAFA30D}" type="presParOf" srcId="{E89B08ED-0B7C-421D-8F69-C05F2AB4C6C4}" destId="{8FE3840B-7E45-48B1-9A48-9A5781654BF5}" srcOrd="11" destOrd="0" presId="urn:microsoft.com/office/officeart/2005/8/layout/lProcess3"/>
    <dgm:cxn modelId="{C4323B03-7A04-439D-BDC5-051AE06C2AEF}" type="presParOf" srcId="{E89B08ED-0B7C-421D-8F69-C05F2AB4C6C4}" destId="{51576D39-8F26-4DB3-AA61-A223E29EC412}" srcOrd="12" destOrd="0" presId="urn:microsoft.com/office/officeart/2005/8/layout/lProcess3"/>
    <dgm:cxn modelId="{8D7BF026-D4C4-42D3-BB15-3F0DA0D6E1E3}" type="presParOf" srcId="{7619B518-15DA-4D61-BCA5-BCB8251B496A}" destId="{B740A28B-8F11-45CD-B9F9-F815A32ABF48}" srcOrd="29" destOrd="0" presId="urn:microsoft.com/office/officeart/2005/8/layout/lProcess3"/>
    <dgm:cxn modelId="{F65FF43A-8A75-4B86-B828-42047EB9153B}" type="presParOf" srcId="{7619B518-15DA-4D61-BCA5-BCB8251B496A}" destId="{70FFCD70-EC54-42AB-A287-01623B3D04C2}" srcOrd="30" destOrd="0" presId="urn:microsoft.com/office/officeart/2005/8/layout/lProcess3"/>
    <dgm:cxn modelId="{61F1401E-ED2C-4005-97FD-75B2A9BC3E09}" type="presParOf" srcId="{70FFCD70-EC54-42AB-A287-01623B3D04C2}" destId="{6B6DE428-B195-42BC-96C0-D97F39B2D831}" srcOrd="0" destOrd="0" presId="urn:microsoft.com/office/officeart/2005/8/layout/lProcess3"/>
    <dgm:cxn modelId="{95D0F8DE-BEFA-4899-9216-768A66DEE894}" type="presParOf" srcId="{70FFCD70-EC54-42AB-A287-01623B3D04C2}" destId="{2323B3A5-5297-413B-B2C3-209D60748E5C}" srcOrd="1" destOrd="0" presId="urn:microsoft.com/office/officeart/2005/8/layout/lProcess3"/>
    <dgm:cxn modelId="{3FC1CE2F-545B-4C45-A34F-766766B28F9F}" type="presParOf" srcId="{70FFCD70-EC54-42AB-A287-01623B3D04C2}" destId="{B23E0824-B04D-412D-B885-283C6E25232E}" srcOrd="2" destOrd="0" presId="urn:microsoft.com/office/officeart/2005/8/layout/lProcess3"/>
    <dgm:cxn modelId="{F29615C3-8A38-4965-97C5-2A0C5AF93DA2}" type="presParOf" srcId="{70FFCD70-EC54-42AB-A287-01623B3D04C2}" destId="{BC3C5AA2-0513-4BD2-B21A-40BD2554AAC3}" srcOrd="3" destOrd="0" presId="urn:microsoft.com/office/officeart/2005/8/layout/lProcess3"/>
    <dgm:cxn modelId="{EA5186F0-2B8D-4975-B848-B2095C51072F}" type="presParOf" srcId="{70FFCD70-EC54-42AB-A287-01623B3D04C2}" destId="{85588880-CEA4-40E8-BFA8-B4080085F1C8}" srcOrd="4" destOrd="0" presId="urn:microsoft.com/office/officeart/2005/8/layout/lProcess3"/>
    <dgm:cxn modelId="{D9C72C46-C49F-4C1A-ACA5-E757E80657F4}" type="presParOf" srcId="{70FFCD70-EC54-42AB-A287-01623B3D04C2}" destId="{08114386-CCF4-4544-944B-D8429E281735}" srcOrd="5" destOrd="0" presId="urn:microsoft.com/office/officeart/2005/8/layout/lProcess3"/>
    <dgm:cxn modelId="{486764C4-5708-462F-B394-46F2726D1440}" type="presParOf" srcId="{70FFCD70-EC54-42AB-A287-01623B3D04C2}" destId="{C129C4AB-78E4-4AB1-93CF-203A08CE41E0}" srcOrd="6" destOrd="0" presId="urn:microsoft.com/office/officeart/2005/8/layout/lProcess3"/>
    <dgm:cxn modelId="{10AB5637-58FA-4141-80A8-148776F8AADC}" type="presParOf" srcId="{70FFCD70-EC54-42AB-A287-01623B3D04C2}" destId="{AFCE7240-4581-4C1A-9B80-483B153C8E53}" srcOrd="7" destOrd="0" presId="urn:microsoft.com/office/officeart/2005/8/layout/lProcess3"/>
    <dgm:cxn modelId="{DBB9099B-EBFA-4959-9C9D-0C6BB395D1F8}" type="presParOf" srcId="{70FFCD70-EC54-42AB-A287-01623B3D04C2}" destId="{DEE538BC-874A-45EC-B0C4-1A2F502E7138}" srcOrd="8" destOrd="0" presId="urn:microsoft.com/office/officeart/2005/8/layout/lProcess3"/>
    <dgm:cxn modelId="{5C7D8470-9195-4D56-8107-B55DA637C373}" type="presParOf" srcId="{70FFCD70-EC54-42AB-A287-01623B3D04C2}" destId="{83093254-B934-4D04-9DD3-510BC4803220}" srcOrd="9" destOrd="0" presId="urn:microsoft.com/office/officeart/2005/8/layout/lProcess3"/>
    <dgm:cxn modelId="{B5049ED4-92A8-428A-A972-44EF643FDB5C}" type="presParOf" srcId="{70FFCD70-EC54-42AB-A287-01623B3D04C2}" destId="{82633640-8DB0-4096-ABE7-A1EC3DDC0231}" srcOrd="10" destOrd="0" presId="urn:microsoft.com/office/officeart/2005/8/layout/lProcess3"/>
    <dgm:cxn modelId="{5875422E-23E9-4801-B710-27D865354B35}" type="presParOf" srcId="{70FFCD70-EC54-42AB-A287-01623B3D04C2}" destId="{7E06D37F-994F-49A0-81CC-522AB86DB9BA}" srcOrd="11" destOrd="0" presId="urn:microsoft.com/office/officeart/2005/8/layout/lProcess3"/>
    <dgm:cxn modelId="{12B62C42-DF01-4524-9196-C145C5A1BADC}" type="presParOf" srcId="{70FFCD70-EC54-42AB-A287-01623B3D04C2}" destId="{B0D06949-3718-4EFB-8FF3-4A6697494148}" srcOrd="12" destOrd="0" presId="urn:microsoft.com/office/officeart/2005/8/layout/lProcess3"/>
    <dgm:cxn modelId="{179DDF26-7B45-4908-B414-0753325B7265}" type="presParOf" srcId="{7619B518-15DA-4D61-BCA5-BCB8251B496A}" destId="{B9965A88-2DCE-4C1E-91D5-82365E7A7998}" srcOrd="31" destOrd="0" presId="urn:microsoft.com/office/officeart/2005/8/layout/lProcess3"/>
    <dgm:cxn modelId="{24681407-D14E-4495-A492-8FF3F1A82D9D}" type="presParOf" srcId="{7619B518-15DA-4D61-BCA5-BCB8251B496A}" destId="{1B664DC0-4E9E-41C2-814F-D630C2311281}" srcOrd="32" destOrd="0" presId="urn:microsoft.com/office/officeart/2005/8/layout/lProcess3"/>
    <dgm:cxn modelId="{006D45D0-7BF8-46F5-8BCA-AFEBCCE7CFCC}" type="presParOf" srcId="{1B664DC0-4E9E-41C2-814F-D630C2311281}" destId="{361B93A9-43CF-4B6D-91D0-CE46B6274E4C}" srcOrd="0" destOrd="0" presId="urn:microsoft.com/office/officeart/2005/8/layout/lProcess3"/>
    <dgm:cxn modelId="{91E869D6-CCC2-43E1-9554-4F25AC2D48FB}" type="presParOf" srcId="{1B664DC0-4E9E-41C2-814F-D630C2311281}" destId="{0CD13759-34FA-47BC-8A98-280D8195467E}" srcOrd="1" destOrd="0" presId="urn:microsoft.com/office/officeart/2005/8/layout/lProcess3"/>
    <dgm:cxn modelId="{B477D4DA-B6D4-4FDD-88AE-5C6716B6BF47}" type="presParOf" srcId="{1B664DC0-4E9E-41C2-814F-D630C2311281}" destId="{1434D892-6FFE-497A-A738-19F3E161D2E8}" srcOrd="2" destOrd="0" presId="urn:microsoft.com/office/officeart/2005/8/layout/lProcess3"/>
    <dgm:cxn modelId="{4BA9CC72-DCCE-488A-B37F-79ABCBB4547A}" type="presParOf" srcId="{1B664DC0-4E9E-41C2-814F-D630C2311281}" destId="{FAEA4A33-75E6-4452-978E-BD7D2F0F4CA1}" srcOrd="3" destOrd="0" presId="urn:microsoft.com/office/officeart/2005/8/layout/lProcess3"/>
    <dgm:cxn modelId="{CA3E3040-6254-4FF3-A51F-855767657488}" type="presParOf" srcId="{1B664DC0-4E9E-41C2-814F-D630C2311281}" destId="{4D6D4057-C32E-433F-8634-8577CEB449F3}" srcOrd="4" destOrd="0" presId="urn:microsoft.com/office/officeart/2005/8/layout/lProcess3"/>
    <dgm:cxn modelId="{3C45921A-411F-40F9-AEEB-A238E4A17352}" type="presParOf" srcId="{1B664DC0-4E9E-41C2-814F-D630C2311281}" destId="{46E6237F-D563-4B47-A0F5-5EE0BBDFDCFB}" srcOrd="5" destOrd="0" presId="urn:microsoft.com/office/officeart/2005/8/layout/lProcess3"/>
    <dgm:cxn modelId="{02A51951-D1D7-415C-A2D2-837713F275C6}" type="presParOf" srcId="{1B664DC0-4E9E-41C2-814F-D630C2311281}" destId="{9A62D5AE-9051-4972-BB11-549683B6D7DE}" srcOrd="6" destOrd="0" presId="urn:microsoft.com/office/officeart/2005/8/layout/lProcess3"/>
    <dgm:cxn modelId="{F3171273-8FD6-4482-BD60-40CAEB2FD432}" type="presParOf" srcId="{1B664DC0-4E9E-41C2-814F-D630C2311281}" destId="{CA6BDE3B-01A4-4246-92CA-6F972BF161A9}" srcOrd="7" destOrd="0" presId="urn:microsoft.com/office/officeart/2005/8/layout/lProcess3"/>
    <dgm:cxn modelId="{E5185B33-6B1B-458D-B008-BC4A9841848B}" type="presParOf" srcId="{1B664DC0-4E9E-41C2-814F-D630C2311281}" destId="{B8DEE646-201A-4D09-8BD0-FA98761AC1B2}" srcOrd="8" destOrd="0" presId="urn:microsoft.com/office/officeart/2005/8/layout/lProcess3"/>
    <dgm:cxn modelId="{35C48632-50AC-44F5-AD9A-56E9E52D829A}" type="presParOf" srcId="{1B664DC0-4E9E-41C2-814F-D630C2311281}" destId="{1718F2EF-3886-4765-A440-AF7748D14655}" srcOrd="9" destOrd="0" presId="urn:microsoft.com/office/officeart/2005/8/layout/lProcess3"/>
    <dgm:cxn modelId="{6041811E-F94C-4557-9D87-19D864C0AAD0}" type="presParOf" srcId="{1B664DC0-4E9E-41C2-814F-D630C2311281}" destId="{646F9EB4-FAAB-4BAE-97CD-E794B9F53FE5}" srcOrd="10" destOrd="0" presId="urn:microsoft.com/office/officeart/2005/8/layout/lProcess3"/>
    <dgm:cxn modelId="{6A0B458E-72B5-4882-8EF0-6F8CAEEE8635}" type="presParOf" srcId="{1B664DC0-4E9E-41C2-814F-D630C2311281}" destId="{D8D7A738-3B78-49D4-B942-FF2356EE6469}" srcOrd="11" destOrd="0" presId="urn:microsoft.com/office/officeart/2005/8/layout/lProcess3"/>
    <dgm:cxn modelId="{3C0790D8-D5B1-42B9-AEEB-FA7A95463E48}" type="presParOf" srcId="{1B664DC0-4E9E-41C2-814F-D630C2311281}" destId="{6E2F63DE-8A24-47CA-AFD7-0A7C16E030D2}" srcOrd="12" destOrd="0" presId="urn:microsoft.com/office/officeart/2005/8/layout/lProcess3"/>
    <dgm:cxn modelId="{3E677B5F-AA34-4083-BC80-06FC7FC90AC0}" type="presParOf" srcId="{7619B518-15DA-4D61-BCA5-BCB8251B496A}" destId="{743121C8-4C15-4294-9B36-C7D7A1A31752}" srcOrd="33" destOrd="0" presId="urn:microsoft.com/office/officeart/2005/8/layout/lProcess3"/>
    <dgm:cxn modelId="{6FF6366F-822A-4A38-9DFE-98E1F437B7DA}" type="presParOf" srcId="{7619B518-15DA-4D61-BCA5-BCB8251B496A}" destId="{6C40D07C-3F61-4B32-B76A-5F0349560DFE}" srcOrd="34" destOrd="0" presId="urn:microsoft.com/office/officeart/2005/8/layout/lProcess3"/>
    <dgm:cxn modelId="{0506A5F7-120E-465D-9285-BF109269CE2A}" type="presParOf" srcId="{6C40D07C-3F61-4B32-B76A-5F0349560DFE}" destId="{7AAD670E-0D11-45F7-B0FD-E627A236F9B1}" srcOrd="0" destOrd="0" presId="urn:microsoft.com/office/officeart/2005/8/layout/lProcess3"/>
    <dgm:cxn modelId="{1259508D-3EC1-4D4F-AB70-9AB604084858}" type="presParOf" srcId="{6C40D07C-3F61-4B32-B76A-5F0349560DFE}" destId="{804E02D5-209B-44B1-8B05-3D10F4A458AC}" srcOrd="1" destOrd="0" presId="urn:microsoft.com/office/officeart/2005/8/layout/lProcess3"/>
    <dgm:cxn modelId="{821868C5-B227-4F52-8B5C-123D2721FBA0}" type="presParOf" srcId="{6C40D07C-3F61-4B32-B76A-5F0349560DFE}" destId="{663D7E02-1529-4EF5-93B2-9A7706940126}" srcOrd="2" destOrd="0" presId="urn:microsoft.com/office/officeart/2005/8/layout/lProcess3"/>
    <dgm:cxn modelId="{4A92FCE9-DB2E-4CC6-BCC7-0F51DE339BBD}" type="presParOf" srcId="{6C40D07C-3F61-4B32-B76A-5F0349560DFE}" destId="{387B1022-F754-4F29-920B-5F3AFBE03241}" srcOrd="3" destOrd="0" presId="urn:microsoft.com/office/officeart/2005/8/layout/lProcess3"/>
    <dgm:cxn modelId="{4BCC6D11-2CC9-4F07-A4BA-261CC616B67B}" type="presParOf" srcId="{6C40D07C-3F61-4B32-B76A-5F0349560DFE}" destId="{1B64AF88-CFFB-408C-BFAD-D190C731D539}" srcOrd="4" destOrd="0" presId="urn:microsoft.com/office/officeart/2005/8/layout/lProcess3"/>
    <dgm:cxn modelId="{883BDDC9-794A-422B-B7D5-7FE80536E440}" type="presParOf" srcId="{6C40D07C-3F61-4B32-B76A-5F0349560DFE}" destId="{EB0499D5-377E-416C-9078-E16761D79B46}" srcOrd="5" destOrd="0" presId="urn:microsoft.com/office/officeart/2005/8/layout/lProcess3"/>
    <dgm:cxn modelId="{C1BA77C8-3DEC-404A-B408-B7908D4D0591}" type="presParOf" srcId="{6C40D07C-3F61-4B32-B76A-5F0349560DFE}" destId="{7DB241E0-3D98-4087-B2AE-9C9797AD2DB4}" srcOrd="6" destOrd="0" presId="urn:microsoft.com/office/officeart/2005/8/layout/lProcess3"/>
    <dgm:cxn modelId="{471F79C4-5452-4FD1-AB69-FF6682977B1D}" type="presParOf" srcId="{6C40D07C-3F61-4B32-B76A-5F0349560DFE}" destId="{6BCF1525-0AC1-40A6-AB44-DD1DE648337D}" srcOrd="7" destOrd="0" presId="urn:microsoft.com/office/officeart/2005/8/layout/lProcess3"/>
    <dgm:cxn modelId="{90D082AA-EC2E-448D-BA02-444D74B286C1}" type="presParOf" srcId="{6C40D07C-3F61-4B32-B76A-5F0349560DFE}" destId="{184D54A0-2B24-406F-80BE-E3F951E4DCEB}" srcOrd="8" destOrd="0" presId="urn:microsoft.com/office/officeart/2005/8/layout/lProcess3"/>
    <dgm:cxn modelId="{40B1E4DA-1BDA-40BD-910F-5B17582BA4CB}" type="presParOf" srcId="{6C40D07C-3F61-4B32-B76A-5F0349560DFE}" destId="{50643EB2-62AD-4F6D-ACC5-38FEC7B0D899}" srcOrd="9" destOrd="0" presId="urn:microsoft.com/office/officeart/2005/8/layout/lProcess3"/>
    <dgm:cxn modelId="{96E8F590-DB94-4C7B-BD3C-85E6C3C47FEC}" type="presParOf" srcId="{6C40D07C-3F61-4B32-B76A-5F0349560DFE}" destId="{2EE353D6-F2AC-46AC-BFDE-3C782D983108}" srcOrd="10" destOrd="0" presId="urn:microsoft.com/office/officeart/2005/8/layout/lProcess3"/>
    <dgm:cxn modelId="{C99A9CEC-D162-482B-995F-506B3BD0BCB0}" type="presParOf" srcId="{6C40D07C-3F61-4B32-B76A-5F0349560DFE}" destId="{F6BB8C31-7F71-4AFB-A5B1-420D31002DC9}" srcOrd="11" destOrd="0" presId="urn:microsoft.com/office/officeart/2005/8/layout/lProcess3"/>
    <dgm:cxn modelId="{C530A070-D33C-4959-960E-411C8E6C3CBE}" type="presParOf" srcId="{6C40D07C-3F61-4B32-B76A-5F0349560DFE}" destId="{1022EA3D-572B-42A4-AD25-4B545C5F8044}" srcOrd="12" destOrd="0" presId="urn:microsoft.com/office/officeart/2005/8/layout/lProcess3"/>
    <dgm:cxn modelId="{892627FC-9A3D-4C4F-892D-35128FB9FB89}" type="presParOf" srcId="{7619B518-15DA-4D61-BCA5-BCB8251B496A}" destId="{DF3BB834-D038-46F6-AAF5-7F269D349BDC}" srcOrd="35" destOrd="0" presId="urn:microsoft.com/office/officeart/2005/8/layout/lProcess3"/>
    <dgm:cxn modelId="{D84F32D0-9DCC-43D4-89B6-2F6A73E51ED4}" type="presParOf" srcId="{7619B518-15DA-4D61-BCA5-BCB8251B496A}" destId="{4CD50D08-251A-474D-A492-56F7A7B0F8FD}" srcOrd="36" destOrd="0" presId="urn:microsoft.com/office/officeart/2005/8/layout/lProcess3"/>
    <dgm:cxn modelId="{350FD310-98B9-4E4F-9A92-31B52DC2BF80}" type="presParOf" srcId="{4CD50D08-251A-474D-A492-56F7A7B0F8FD}" destId="{E8040FCE-27E2-4B83-BB88-9E5049E7EE33}" srcOrd="0" destOrd="0" presId="urn:microsoft.com/office/officeart/2005/8/layout/lProcess3"/>
    <dgm:cxn modelId="{A7EC83B2-D745-403B-901F-BFF31F27E6A9}" type="presParOf" srcId="{4CD50D08-251A-474D-A492-56F7A7B0F8FD}" destId="{78EA9C5D-60C4-4F99-8112-166221EA38F0}" srcOrd="1" destOrd="0" presId="urn:microsoft.com/office/officeart/2005/8/layout/lProcess3"/>
    <dgm:cxn modelId="{B04B8A23-14DE-4DAA-93A6-2EB7740B3493}" type="presParOf" srcId="{4CD50D08-251A-474D-A492-56F7A7B0F8FD}" destId="{4B8F0E83-35B2-478F-B70B-3E090F18E195}" srcOrd="2" destOrd="0" presId="urn:microsoft.com/office/officeart/2005/8/layout/lProcess3"/>
    <dgm:cxn modelId="{1DFAD42D-41D6-45A1-BD12-70848EEF3225}" type="presParOf" srcId="{4CD50D08-251A-474D-A492-56F7A7B0F8FD}" destId="{00666996-96B4-4C15-A976-9310B04F5566}" srcOrd="3" destOrd="0" presId="urn:microsoft.com/office/officeart/2005/8/layout/lProcess3"/>
    <dgm:cxn modelId="{59F85F4D-97BC-48D8-9FD4-FF952954BD6D}" type="presParOf" srcId="{4CD50D08-251A-474D-A492-56F7A7B0F8FD}" destId="{26658E06-16CA-4907-B90F-52EF02C7EB34}" srcOrd="4" destOrd="0" presId="urn:microsoft.com/office/officeart/2005/8/layout/lProcess3"/>
    <dgm:cxn modelId="{0C936873-69D0-4C58-A9AF-C3FA4AD04028}" type="presParOf" srcId="{4CD50D08-251A-474D-A492-56F7A7B0F8FD}" destId="{E4CB11B9-A403-4535-98BF-7F5E95C7EC91}" srcOrd="5" destOrd="0" presId="urn:microsoft.com/office/officeart/2005/8/layout/lProcess3"/>
    <dgm:cxn modelId="{BF7B9C7C-AFD7-4535-B269-F0BFFBF8C97B}" type="presParOf" srcId="{4CD50D08-251A-474D-A492-56F7A7B0F8FD}" destId="{B0927775-FE01-40A4-A37E-A98EFD4BDD9D}" srcOrd="6" destOrd="0" presId="urn:microsoft.com/office/officeart/2005/8/layout/lProcess3"/>
    <dgm:cxn modelId="{6695D951-601C-4061-B3F0-5D0E0E6F7B5E}" type="presParOf" srcId="{4CD50D08-251A-474D-A492-56F7A7B0F8FD}" destId="{94B84C5F-39C0-4388-B867-7750F3C0E16F}" srcOrd="7" destOrd="0" presId="urn:microsoft.com/office/officeart/2005/8/layout/lProcess3"/>
    <dgm:cxn modelId="{3B232DF7-66F8-497B-8F47-3207DC0730CD}" type="presParOf" srcId="{4CD50D08-251A-474D-A492-56F7A7B0F8FD}" destId="{9603FD9B-232A-441C-A30D-C4AEE6027566}" srcOrd="8" destOrd="0" presId="urn:microsoft.com/office/officeart/2005/8/layout/lProcess3"/>
    <dgm:cxn modelId="{A65617C6-D678-4452-AACB-2993802C956E}" type="presParOf" srcId="{4CD50D08-251A-474D-A492-56F7A7B0F8FD}" destId="{7174A1CA-F40F-4272-B7D1-01CF8FB2ED56}" srcOrd="9" destOrd="0" presId="urn:microsoft.com/office/officeart/2005/8/layout/lProcess3"/>
    <dgm:cxn modelId="{A8FEEB31-173E-4AB0-8F89-6C56F01AB864}" type="presParOf" srcId="{4CD50D08-251A-474D-A492-56F7A7B0F8FD}" destId="{1BEBAD78-E97C-428E-A876-8ED850DB287F}" srcOrd="10" destOrd="0" presId="urn:microsoft.com/office/officeart/2005/8/layout/lProcess3"/>
    <dgm:cxn modelId="{1AAFA132-07C6-434A-974E-9280152EA41D}" type="presParOf" srcId="{4CD50D08-251A-474D-A492-56F7A7B0F8FD}" destId="{D980BB55-1349-4BBE-AAFA-E45A26FF7078}" srcOrd="11" destOrd="0" presId="urn:microsoft.com/office/officeart/2005/8/layout/lProcess3"/>
    <dgm:cxn modelId="{9437BC9E-0AEA-477C-B769-FD18A5840020}" type="presParOf" srcId="{4CD50D08-251A-474D-A492-56F7A7B0F8FD}" destId="{6B3511C1-AC4E-41BC-A243-2DFE5E770401}" srcOrd="1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6F8EDF-7007-437E-8E8E-04652CFF51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63F33-F4D7-4E1F-9AF1-52A18A39501D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Виртуализация</a:t>
          </a:r>
        </a:p>
      </dgm:t>
    </dgm:pt>
    <dgm:pt modelId="{E4C3C34C-2461-4DFD-BAD5-81C1854A379B}" type="parTrans" cxnId="{80DDA6A3-0ED8-47C7-8BB7-56F8F2AE1822}">
      <dgm:prSet/>
      <dgm:spPr/>
      <dgm:t>
        <a:bodyPr/>
        <a:lstStyle/>
        <a:p>
          <a:endParaRPr lang="ru-RU"/>
        </a:p>
      </dgm:t>
    </dgm:pt>
    <dgm:pt modelId="{5F21299E-E7BF-4E95-82E2-02C2C38BCDC4}" type="sibTrans" cxnId="{80DDA6A3-0ED8-47C7-8BB7-56F8F2AE1822}">
      <dgm:prSet/>
      <dgm:spPr/>
      <dgm:t>
        <a:bodyPr/>
        <a:lstStyle/>
        <a:p>
          <a:endParaRPr lang="ru-RU"/>
        </a:p>
      </dgm:t>
    </dgm:pt>
    <dgm:pt modelId="{04BAD2AA-EFC9-4A9C-A04D-9B6B1D606C88}">
      <dgm:prSet phldrT="[Текст]"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Hyper-V</a:t>
          </a:r>
          <a:endParaRPr lang="ru-RU" sz="1000" dirty="0">
            <a:solidFill>
              <a:schemeClr val="bg1"/>
            </a:solidFill>
          </a:endParaRPr>
        </a:p>
      </dgm:t>
    </dgm:pt>
    <dgm:pt modelId="{6A0DFD64-6AC3-4AC5-B4F7-1EAE3A1F72CC}" type="parTrans" cxnId="{2DF990BE-2C94-4A3B-A140-C754C3938EF7}">
      <dgm:prSet/>
      <dgm:spPr/>
      <dgm:t>
        <a:bodyPr/>
        <a:lstStyle/>
        <a:p>
          <a:endParaRPr lang="ru-RU"/>
        </a:p>
      </dgm:t>
    </dgm:pt>
    <dgm:pt modelId="{1529200D-5A2C-4383-9891-174BAC365E7F}" type="sibTrans" cxnId="{2DF990BE-2C94-4A3B-A140-C754C3938EF7}">
      <dgm:prSet/>
      <dgm:spPr/>
      <dgm:t>
        <a:bodyPr/>
        <a:lstStyle/>
        <a:p>
          <a:endParaRPr lang="ru-RU"/>
        </a:p>
      </dgm:t>
    </dgm:pt>
    <dgm:pt modelId="{521ABF9F-34AF-41F2-987B-C9F36E372F12}">
      <dgm:prSet phldrT="[Текст]" custT="1"/>
      <dgm:spPr>
        <a:solidFill>
          <a:srgbClr val="6E70B1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Брест </a:t>
          </a:r>
          <a:r>
            <a:rPr lang="en-US" sz="1000" dirty="0">
              <a:solidFill>
                <a:schemeClr val="bg1"/>
              </a:solidFill>
            </a:rPr>
            <a:t>/ VM Manager</a:t>
          </a:r>
          <a:endParaRPr lang="ru-RU" sz="1000" dirty="0">
            <a:solidFill>
              <a:schemeClr val="bg1"/>
            </a:solidFill>
          </a:endParaRPr>
        </a:p>
      </dgm:t>
    </dgm:pt>
    <dgm:pt modelId="{F7CD5B0D-0E4E-466A-9CE3-DFF92A1D0C39}" type="parTrans" cxnId="{265DD81E-8F56-4ED6-853E-7DE11DB887DA}">
      <dgm:prSet/>
      <dgm:spPr/>
      <dgm:t>
        <a:bodyPr/>
        <a:lstStyle/>
        <a:p>
          <a:endParaRPr lang="ru-RU"/>
        </a:p>
      </dgm:t>
    </dgm:pt>
    <dgm:pt modelId="{85885B5C-73E1-409B-8276-59C270053036}" type="sibTrans" cxnId="{265DD81E-8F56-4ED6-853E-7DE11DB887DA}">
      <dgm:prSet/>
      <dgm:spPr/>
      <dgm:t>
        <a:bodyPr/>
        <a:lstStyle/>
        <a:p>
          <a:endParaRPr lang="ru-RU"/>
        </a:p>
      </dgm:t>
    </dgm:pt>
    <dgm:pt modelId="{451EFF04-A7B4-4921-8D18-9D4E0E7B6234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Виртуальные рабочие столы</a:t>
          </a:r>
        </a:p>
      </dgm:t>
    </dgm:pt>
    <dgm:pt modelId="{8902BFF5-D72D-401D-B978-64A090371D6D}" type="parTrans" cxnId="{CEE40C4F-7D5C-44CA-91B2-18E56A917096}">
      <dgm:prSet/>
      <dgm:spPr/>
      <dgm:t>
        <a:bodyPr/>
        <a:lstStyle/>
        <a:p>
          <a:endParaRPr lang="ru-RU"/>
        </a:p>
      </dgm:t>
    </dgm:pt>
    <dgm:pt modelId="{2A0616A3-6B3F-4045-9C5E-FEB9788C1715}" type="sibTrans" cxnId="{CEE40C4F-7D5C-44CA-91B2-18E56A917096}">
      <dgm:prSet/>
      <dgm:spPr/>
      <dgm:t>
        <a:bodyPr/>
        <a:lstStyle/>
        <a:p>
          <a:endParaRPr lang="ru-RU"/>
        </a:p>
      </dgm:t>
    </dgm:pt>
    <dgm:pt modelId="{79117969-790E-4461-A688-2BD652E967D9}">
      <dgm:prSet phldrT="[Текст]"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RDS/VDI</a:t>
          </a:r>
          <a:endParaRPr lang="ru-RU" sz="1000" dirty="0">
            <a:solidFill>
              <a:schemeClr val="bg1"/>
            </a:solidFill>
          </a:endParaRPr>
        </a:p>
      </dgm:t>
    </dgm:pt>
    <dgm:pt modelId="{AD30E79E-7862-42A1-B47A-F99B6EA42045}" type="parTrans" cxnId="{AE384383-FA21-4444-9D44-573145711E92}">
      <dgm:prSet/>
      <dgm:spPr/>
      <dgm:t>
        <a:bodyPr/>
        <a:lstStyle/>
        <a:p>
          <a:endParaRPr lang="ru-RU"/>
        </a:p>
      </dgm:t>
    </dgm:pt>
    <dgm:pt modelId="{C9ABD818-67A4-4302-A087-F91627934107}" type="sibTrans" cxnId="{AE384383-FA21-4444-9D44-573145711E92}">
      <dgm:prSet/>
      <dgm:spPr/>
      <dgm:t>
        <a:bodyPr/>
        <a:lstStyle/>
        <a:p>
          <a:endParaRPr lang="ru-RU"/>
        </a:p>
      </dgm:t>
    </dgm:pt>
    <dgm:pt modelId="{0F6B9A6A-4E4C-42AD-98F4-6B817011CCD9}">
      <dgm:prSet phldrT="[Текст]" custT="1"/>
      <dgm:spPr>
        <a:solidFill>
          <a:srgbClr val="6E70B1"/>
        </a:solidFill>
      </dgm:spPr>
      <dgm:t>
        <a:bodyPr/>
        <a:lstStyle/>
        <a:p>
          <a:r>
            <a:rPr lang="ru-RU" sz="1000" dirty="0" err="1">
              <a:solidFill>
                <a:schemeClr val="bg1"/>
              </a:solidFill>
            </a:rPr>
            <a:t>Термидеск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VDI/Term</a:t>
          </a:r>
          <a:endParaRPr lang="ru-RU" sz="1000" dirty="0">
            <a:solidFill>
              <a:schemeClr val="bg1"/>
            </a:solidFill>
          </a:endParaRPr>
        </a:p>
      </dgm:t>
    </dgm:pt>
    <dgm:pt modelId="{BEBA57A5-8895-4723-803A-633D2FFB397B}" type="parTrans" cxnId="{5A8C147E-E83A-4479-9793-997FDA00A5DC}">
      <dgm:prSet/>
      <dgm:spPr/>
      <dgm:t>
        <a:bodyPr/>
        <a:lstStyle/>
        <a:p>
          <a:endParaRPr lang="ru-RU"/>
        </a:p>
      </dgm:t>
    </dgm:pt>
    <dgm:pt modelId="{C810E5A9-8775-46D3-9056-3D379EC51EBE}" type="sibTrans" cxnId="{5A8C147E-E83A-4479-9793-997FDA00A5DC}">
      <dgm:prSet/>
      <dgm:spPr/>
      <dgm:t>
        <a:bodyPr/>
        <a:lstStyle/>
        <a:p>
          <a:endParaRPr lang="ru-RU"/>
        </a:p>
      </dgm:t>
    </dgm:pt>
    <dgm:pt modelId="{20BCDC47-22FF-4797-B45F-81A427AA75AF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серверная</a:t>
          </a:r>
        </a:p>
      </dgm:t>
    </dgm:pt>
    <dgm:pt modelId="{8BB639ED-6EC1-4B09-B3F9-587D05A180C0}" type="parTrans" cxnId="{D6C5A7EB-E7D0-49EC-B18D-A4FD2FD9F322}">
      <dgm:prSet/>
      <dgm:spPr/>
      <dgm:t>
        <a:bodyPr/>
        <a:lstStyle/>
        <a:p>
          <a:endParaRPr lang="ru-RU"/>
        </a:p>
      </dgm:t>
    </dgm:pt>
    <dgm:pt modelId="{6DA3B699-2C81-4061-9680-06303BDB218E}" type="sibTrans" cxnId="{D6C5A7EB-E7D0-49EC-B18D-A4FD2FD9F322}">
      <dgm:prSet/>
      <dgm:spPr/>
      <dgm:t>
        <a:bodyPr/>
        <a:lstStyle/>
        <a:p>
          <a:endParaRPr lang="ru-RU"/>
        </a:p>
      </dgm:t>
    </dgm:pt>
    <dgm:pt modelId="{A839C5DF-8712-48A6-8C50-C6909485F40C}">
      <dgm:prSet phldrT="[Текст]"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 Server</a:t>
          </a:r>
          <a:endParaRPr lang="ru-RU" sz="1000" dirty="0">
            <a:solidFill>
              <a:schemeClr val="bg1"/>
            </a:solidFill>
          </a:endParaRPr>
        </a:p>
      </dgm:t>
    </dgm:pt>
    <dgm:pt modelId="{3E39EE3A-0181-47FC-96EB-508C1D50F13F}" type="parTrans" cxnId="{100AA891-D596-44B8-A148-BDDFA4D44F51}">
      <dgm:prSet/>
      <dgm:spPr/>
      <dgm:t>
        <a:bodyPr/>
        <a:lstStyle/>
        <a:p>
          <a:endParaRPr lang="ru-RU"/>
        </a:p>
      </dgm:t>
    </dgm:pt>
    <dgm:pt modelId="{5B0DDB87-9F9C-4310-85D7-843C025E2A40}" type="sibTrans" cxnId="{100AA891-D596-44B8-A148-BDDFA4D44F51}">
      <dgm:prSet/>
      <dgm:spPr/>
      <dgm:t>
        <a:bodyPr/>
        <a:lstStyle/>
        <a:p>
          <a:endParaRPr lang="ru-RU"/>
        </a:p>
      </dgm:t>
    </dgm:pt>
    <dgm:pt modelId="{5A295DEB-CA92-4573-8BB7-EB4236DB005A}">
      <dgm:prSet phldrT="[Текст]"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D3D9E879-D706-4C37-93F8-EB1E66405661}" type="parTrans" cxnId="{EAFB56BD-9F2C-4812-BE35-F09D55A61A95}">
      <dgm:prSet/>
      <dgm:spPr/>
      <dgm:t>
        <a:bodyPr/>
        <a:lstStyle/>
        <a:p>
          <a:endParaRPr lang="ru-RU"/>
        </a:p>
      </dgm:t>
    </dgm:pt>
    <dgm:pt modelId="{A73E96D3-EA7D-4B79-85AE-5C549FFD248E}" type="sibTrans" cxnId="{EAFB56BD-9F2C-4812-BE35-F09D55A61A95}">
      <dgm:prSet/>
      <dgm:spPr/>
      <dgm:t>
        <a:bodyPr/>
        <a:lstStyle/>
        <a:p>
          <a:endParaRPr lang="ru-RU"/>
        </a:p>
      </dgm:t>
    </dgm:pt>
    <dgm:pt modelId="{57673942-87C9-4C59-BDFF-2B09886DF6BE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263E29B6-BE43-4AA3-A6CD-9A71EC102E75}" type="parTrans" cxnId="{BCD2A5F1-80E4-47AA-A826-734064D7B96B}">
      <dgm:prSet/>
      <dgm:spPr/>
      <dgm:t>
        <a:bodyPr/>
        <a:lstStyle/>
        <a:p>
          <a:endParaRPr lang="ru-RU"/>
        </a:p>
      </dgm:t>
    </dgm:pt>
    <dgm:pt modelId="{A89D33CE-AD9D-442E-B6BC-5BF5425821BE}" type="sibTrans" cxnId="{BCD2A5F1-80E4-47AA-A826-734064D7B96B}">
      <dgm:prSet/>
      <dgm:spPr/>
      <dgm:t>
        <a:bodyPr/>
        <a:lstStyle/>
        <a:p>
          <a:endParaRPr lang="ru-RU"/>
        </a:p>
      </dgm:t>
    </dgm:pt>
    <dgm:pt modelId="{8389C8EC-302B-4B57-8D3C-B1A44CCB4C49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037A0F7F-279C-452F-8848-8476DA7D686B}" type="parTrans" cxnId="{42429E29-E243-4C1B-A629-FD993C9B44CF}">
      <dgm:prSet/>
      <dgm:spPr/>
      <dgm:t>
        <a:bodyPr/>
        <a:lstStyle/>
        <a:p>
          <a:endParaRPr lang="ru-RU"/>
        </a:p>
      </dgm:t>
    </dgm:pt>
    <dgm:pt modelId="{FF3E3C87-6A72-4E77-AE58-436512A44F40}" type="sibTrans" cxnId="{42429E29-E243-4C1B-A629-FD993C9B44CF}">
      <dgm:prSet/>
      <dgm:spPr/>
      <dgm:t>
        <a:bodyPr/>
        <a:lstStyle/>
        <a:p>
          <a:endParaRPr lang="ru-RU"/>
        </a:p>
      </dgm:t>
    </dgm:pt>
    <dgm:pt modelId="{6E282DEA-936F-4D8F-8BC2-10A853B86630}">
      <dgm:prSet custT="1"/>
      <dgm:spPr>
        <a:solidFill>
          <a:srgbClr val="3F7BC3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Alter OS</a:t>
          </a:r>
          <a:endParaRPr lang="ru-RU" sz="1000" dirty="0">
            <a:solidFill>
              <a:schemeClr val="bg1"/>
            </a:solidFill>
          </a:endParaRPr>
        </a:p>
      </dgm:t>
    </dgm:pt>
    <dgm:pt modelId="{7E06A863-381E-475D-A830-48276D0D4639}" type="parTrans" cxnId="{A273618F-049E-42BF-912B-727F3BF112ED}">
      <dgm:prSet/>
      <dgm:spPr/>
      <dgm:t>
        <a:bodyPr/>
        <a:lstStyle/>
        <a:p>
          <a:endParaRPr lang="ru-RU"/>
        </a:p>
      </dgm:t>
    </dgm:pt>
    <dgm:pt modelId="{EE891041-5AE7-4076-A721-9F4BC7E60874}" type="sibTrans" cxnId="{A273618F-049E-42BF-912B-727F3BF112ED}">
      <dgm:prSet/>
      <dgm:spPr/>
      <dgm:t>
        <a:bodyPr/>
        <a:lstStyle/>
        <a:p>
          <a:endParaRPr lang="ru-RU"/>
        </a:p>
      </dgm:t>
    </dgm:pt>
    <dgm:pt modelId="{AA790FF2-E26A-4E86-9BB6-9B404A961D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Служба каталогов</a:t>
          </a:r>
        </a:p>
      </dgm:t>
    </dgm:pt>
    <dgm:pt modelId="{C71F04FC-FE6F-42A9-A8FD-266F6D33D8AE}" type="parTrans" cxnId="{23D71690-DA69-4318-A659-D292FC9DDE3E}">
      <dgm:prSet/>
      <dgm:spPr/>
      <dgm:t>
        <a:bodyPr/>
        <a:lstStyle/>
        <a:p>
          <a:endParaRPr lang="ru-RU"/>
        </a:p>
      </dgm:t>
    </dgm:pt>
    <dgm:pt modelId="{13ECC96C-8093-4FE3-B59F-8DDF38C92690}" type="sibTrans" cxnId="{23D71690-DA69-4318-A659-D292FC9DDE3E}">
      <dgm:prSet/>
      <dgm:spPr/>
      <dgm:t>
        <a:bodyPr/>
        <a:lstStyle/>
        <a:p>
          <a:endParaRPr lang="ru-RU"/>
        </a:p>
      </dgm:t>
    </dgm:pt>
    <dgm:pt modelId="{CC252190-5F22-4D73-84BC-37441EEA2FE3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Active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Directory</a:t>
          </a:r>
          <a:endParaRPr lang="ru-RU" sz="1000" dirty="0">
            <a:solidFill>
              <a:schemeClr val="bg1"/>
            </a:solidFill>
          </a:endParaRPr>
        </a:p>
      </dgm:t>
    </dgm:pt>
    <dgm:pt modelId="{0FF41C8B-6FE3-4366-9B8B-D6B93E699C83}" type="parTrans" cxnId="{E08707E1-1194-4437-B67C-6933A4548922}">
      <dgm:prSet/>
      <dgm:spPr/>
      <dgm:t>
        <a:bodyPr/>
        <a:lstStyle/>
        <a:p>
          <a:endParaRPr lang="ru-RU"/>
        </a:p>
      </dgm:t>
    </dgm:pt>
    <dgm:pt modelId="{6AF13DDA-4386-456D-A67A-6ED71CFDBD90}" type="sibTrans" cxnId="{E08707E1-1194-4437-B67C-6933A4548922}">
      <dgm:prSet/>
      <dgm:spPr/>
      <dgm:t>
        <a:bodyPr/>
        <a:lstStyle/>
        <a:p>
          <a:endParaRPr lang="ru-RU"/>
        </a:p>
      </dgm:t>
    </dgm:pt>
    <dgm:pt modelId="{282F9EAB-352C-4181-AA6E-FF9DB7103AAD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7AE6DC6-019C-43EA-B623-A6858F77727E}" type="parTrans" cxnId="{B5C8F2DA-E507-4E18-9BBB-A7E6578994AD}">
      <dgm:prSet/>
      <dgm:spPr/>
      <dgm:t>
        <a:bodyPr/>
        <a:lstStyle/>
        <a:p>
          <a:endParaRPr lang="ru-RU"/>
        </a:p>
      </dgm:t>
    </dgm:pt>
    <dgm:pt modelId="{AF08BD73-9728-472F-B4F1-C5A0EA4BA1DF}" type="sibTrans" cxnId="{B5C8F2DA-E507-4E18-9BBB-A7E6578994AD}">
      <dgm:prSet/>
      <dgm:spPr/>
      <dgm:t>
        <a:bodyPr/>
        <a:lstStyle/>
        <a:p>
          <a:endParaRPr lang="ru-RU"/>
        </a:p>
      </dgm:t>
    </dgm:pt>
    <dgm:pt modelId="{3C269CBD-F1B3-4AAF-852D-78317073EDE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A91B9A5-CAAD-4D7F-9DD2-F7C2FD28A0A8}" type="parTrans" cxnId="{5CDFFF13-4778-4535-A3CB-A64E8AE87A77}">
      <dgm:prSet/>
      <dgm:spPr/>
      <dgm:t>
        <a:bodyPr/>
        <a:lstStyle/>
        <a:p>
          <a:endParaRPr lang="ru-RU"/>
        </a:p>
      </dgm:t>
    </dgm:pt>
    <dgm:pt modelId="{EF6017F7-FF4E-4D4C-A632-62F57F6E69B5}" type="sibTrans" cxnId="{5CDFFF13-4778-4535-A3CB-A64E8AE87A77}">
      <dgm:prSet/>
      <dgm:spPr/>
      <dgm:t>
        <a:bodyPr/>
        <a:lstStyle/>
        <a:p>
          <a:endParaRPr lang="ru-RU"/>
        </a:p>
      </dgm:t>
    </dgm:pt>
    <dgm:pt modelId="{95725253-D32C-4475-BEA4-8A2B1EA8999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Клиентская</a:t>
          </a:r>
        </a:p>
      </dgm:t>
    </dgm:pt>
    <dgm:pt modelId="{3EFB9236-F460-4031-9DC8-9EB890B855D3}" type="parTrans" cxnId="{C080C29A-2A33-44FB-8DBB-4EE88CEEFF9C}">
      <dgm:prSet/>
      <dgm:spPr/>
      <dgm:t>
        <a:bodyPr/>
        <a:lstStyle/>
        <a:p>
          <a:endParaRPr lang="ru-RU"/>
        </a:p>
      </dgm:t>
    </dgm:pt>
    <dgm:pt modelId="{097A6EBA-65B2-497A-809B-8182EA1C5751}" type="sibTrans" cxnId="{C080C29A-2A33-44FB-8DBB-4EE88CEEFF9C}">
      <dgm:prSet/>
      <dgm:spPr/>
      <dgm:t>
        <a:bodyPr/>
        <a:lstStyle/>
        <a:p>
          <a:endParaRPr lang="ru-RU"/>
        </a:p>
      </dgm:t>
    </dgm:pt>
    <dgm:pt modelId="{36F3E52F-AE34-4E72-A1CC-B49F7CE52F25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RedHat</a:t>
          </a:r>
          <a:endParaRPr lang="ru-RU" sz="1000" dirty="0">
            <a:solidFill>
              <a:schemeClr val="bg1"/>
            </a:solidFill>
          </a:endParaRPr>
        </a:p>
      </dgm:t>
    </dgm:pt>
    <dgm:pt modelId="{1BF30EB8-79B4-4719-867B-28B3BC22C1AA}" type="parTrans" cxnId="{08A5BCE6-2C33-4910-97A7-CD1CF0A821A7}">
      <dgm:prSet/>
      <dgm:spPr/>
      <dgm:t>
        <a:bodyPr/>
        <a:lstStyle/>
        <a:p>
          <a:endParaRPr lang="ru-RU"/>
        </a:p>
      </dgm:t>
    </dgm:pt>
    <dgm:pt modelId="{33695542-7C7C-4DFB-B545-C808270D4EB3}" type="sibTrans" cxnId="{08A5BCE6-2C33-4910-97A7-CD1CF0A821A7}">
      <dgm:prSet/>
      <dgm:spPr/>
      <dgm:t>
        <a:bodyPr/>
        <a:lstStyle/>
        <a:p>
          <a:endParaRPr lang="ru-RU"/>
        </a:p>
      </dgm:t>
    </dgm:pt>
    <dgm:pt modelId="{A4EC5A2A-BA7B-4F47-A9B8-47319D041F88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C339B585-1C91-4684-BD96-C3762F0E90A7}" type="parTrans" cxnId="{AE04CAF8-302E-433A-A82F-9094F943AE32}">
      <dgm:prSet/>
      <dgm:spPr/>
      <dgm:t>
        <a:bodyPr/>
        <a:lstStyle/>
        <a:p>
          <a:endParaRPr lang="ru-RU"/>
        </a:p>
      </dgm:t>
    </dgm:pt>
    <dgm:pt modelId="{9F6CB492-66A5-44B2-8426-5B2A8E92C5C9}" type="sibTrans" cxnId="{AE04CAF8-302E-433A-A82F-9094F943AE32}">
      <dgm:prSet/>
      <dgm:spPr/>
      <dgm:t>
        <a:bodyPr/>
        <a:lstStyle/>
        <a:p>
          <a:endParaRPr lang="ru-RU"/>
        </a:p>
      </dgm:t>
    </dgm:pt>
    <dgm:pt modelId="{4D872796-22B5-4839-A9DC-B72FEAC7A005}">
      <dgm:prSet custT="1"/>
      <dgm:spPr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dirty="0">
              <a:solidFill>
                <a:schemeClr val="bg1"/>
              </a:solidFill>
            </a:rPr>
            <a:t>Alter OS</a:t>
          </a:r>
          <a:endParaRPr lang="ru-RU" sz="1000" dirty="0">
            <a:solidFill>
              <a:schemeClr val="bg1"/>
            </a:solidFill>
          </a:endParaRPr>
        </a:p>
      </dgm:t>
    </dgm:pt>
    <dgm:pt modelId="{B5399B00-CE1B-44DC-BC4A-15C28F50B574}" type="parTrans" cxnId="{56C49D71-B48A-4DAF-BAFD-D5244353BBC3}">
      <dgm:prSet/>
      <dgm:spPr/>
      <dgm:t>
        <a:bodyPr/>
        <a:lstStyle/>
        <a:p>
          <a:endParaRPr lang="ru-RU"/>
        </a:p>
      </dgm:t>
    </dgm:pt>
    <dgm:pt modelId="{04B524FB-AA35-473B-8F71-F7DB58F2095A}" type="sibTrans" cxnId="{56C49D71-B48A-4DAF-BAFD-D5244353BBC3}">
      <dgm:prSet/>
      <dgm:spPr/>
      <dgm:t>
        <a:bodyPr/>
        <a:lstStyle/>
        <a:p>
          <a:endParaRPr lang="ru-RU"/>
        </a:p>
      </dgm:t>
    </dgm:pt>
    <dgm:pt modelId="{E774A891-FC91-426D-9F57-6F352DB4A4B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сервер</a:t>
          </a:r>
        </a:p>
      </dgm:t>
    </dgm:pt>
    <dgm:pt modelId="{AA9CC5C1-C837-48B0-A384-3E2FC51C9745}" type="parTrans" cxnId="{EA5C9A60-5C0B-4C4B-9839-BBFB3A3BA568}">
      <dgm:prSet/>
      <dgm:spPr/>
      <dgm:t>
        <a:bodyPr/>
        <a:lstStyle/>
        <a:p>
          <a:endParaRPr lang="ru-RU"/>
        </a:p>
      </dgm:t>
    </dgm:pt>
    <dgm:pt modelId="{A9006319-2DA7-460B-AC15-8E9B353BB1B8}" type="sibTrans" cxnId="{EA5C9A60-5C0B-4C4B-9839-BBFB3A3BA568}">
      <dgm:prSet/>
      <dgm:spPr/>
      <dgm:t>
        <a:bodyPr/>
        <a:lstStyle/>
        <a:p>
          <a:endParaRPr lang="ru-RU"/>
        </a:p>
      </dgm:t>
    </dgm:pt>
    <dgm:pt modelId="{A4547B2C-EB98-41AB-B7B6-D081AAD8FC35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Exchange Server</a:t>
          </a:r>
          <a:endParaRPr lang="ru-RU" sz="1000" dirty="0">
            <a:solidFill>
              <a:schemeClr val="bg1"/>
            </a:solidFill>
          </a:endParaRPr>
        </a:p>
      </dgm:t>
    </dgm:pt>
    <dgm:pt modelId="{329403A2-B5D1-4EDF-AD76-390A88AE5E17}" type="parTrans" cxnId="{BD68B0B3-81E2-4FAF-8B1F-890B1C9D1E9F}">
      <dgm:prSet/>
      <dgm:spPr/>
      <dgm:t>
        <a:bodyPr/>
        <a:lstStyle/>
        <a:p>
          <a:endParaRPr lang="ru-RU"/>
        </a:p>
      </dgm:t>
    </dgm:pt>
    <dgm:pt modelId="{CFF489B0-D6C8-46BE-B4FE-9A6372330664}" type="sibTrans" cxnId="{BD68B0B3-81E2-4FAF-8B1F-890B1C9D1E9F}">
      <dgm:prSet/>
      <dgm:spPr/>
      <dgm:t>
        <a:bodyPr/>
        <a:lstStyle/>
        <a:p>
          <a:endParaRPr lang="ru-RU"/>
        </a:p>
      </dgm:t>
    </dgm:pt>
    <dgm:pt modelId="{4597F544-B216-4752-BA29-7D27154E67CD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RuPost</a:t>
          </a:r>
          <a:endParaRPr lang="ru-RU" sz="1000" dirty="0">
            <a:solidFill>
              <a:schemeClr val="bg1"/>
            </a:solidFill>
          </a:endParaRPr>
        </a:p>
      </dgm:t>
    </dgm:pt>
    <dgm:pt modelId="{EA2C800D-0190-4882-A82D-C81C611ED1DA}" type="parTrans" cxnId="{56DF298B-38C7-435C-B534-5F30EDF682A1}">
      <dgm:prSet/>
      <dgm:spPr/>
      <dgm:t>
        <a:bodyPr/>
        <a:lstStyle/>
        <a:p>
          <a:endParaRPr lang="ru-RU"/>
        </a:p>
      </dgm:t>
    </dgm:pt>
    <dgm:pt modelId="{F787A876-B73D-4ADA-8A19-DF614252F7E1}" type="sibTrans" cxnId="{56DF298B-38C7-435C-B534-5F30EDF682A1}">
      <dgm:prSet/>
      <dgm:spPr/>
      <dgm:t>
        <a:bodyPr/>
        <a:lstStyle/>
        <a:p>
          <a:endParaRPr lang="ru-RU"/>
        </a:p>
      </dgm:t>
    </dgm:pt>
    <dgm:pt modelId="{989A4BE0-FA08-42EF-BB12-9947C35E581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C698E22-BB7F-450B-B161-BE933C98ADD4}" type="parTrans" cxnId="{E6E3733B-D109-4987-A6C2-7529E1BDE6E1}">
      <dgm:prSet/>
      <dgm:spPr/>
      <dgm:t>
        <a:bodyPr/>
        <a:lstStyle/>
        <a:p>
          <a:endParaRPr lang="ru-RU"/>
        </a:p>
      </dgm:t>
    </dgm:pt>
    <dgm:pt modelId="{5368CE4B-13B3-46D8-B658-486FC206F601}" type="sibTrans" cxnId="{E6E3733B-D109-4987-A6C2-7529E1BDE6E1}">
      <dgm:prSet/>
      <dgm:spPr/>
      <dgm:t>
        <a:bodyPr/>
        <a:lstStyle/>
        <a:p>
          <a:endParaRPr lang="ru-RU"/>
        </a:p>
      </dgm:t>
    </dgm:pt>
    <dgm:pt modelId="{CD9D2520-AFA1-48B8-818A-204D96C169E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База данных (СУБД)</a:t>
          </a:r>
        </a:p>
      </dgm:t>
    </dgm:pt>
    <dgm:pt modelId="{1BA355C2-0C27-4695-9FA8-0D7AB686A066}" type="parTrans" cxnId="{2D7B8B21-43DC-4206-BC5E-692E3B799E91}">
      <dgm:prSet/>
      <dgm:spPr/>
      <dgm:t>
        <a:bodyPr/>
        <a:lstStyle/>
        <a:p>
          <a:endParaRPr lang="ru-RU"/>
        </a:p>
      </dgm:t>
    </dgm:pt>
    <dgm:pt modelId="{E7C9C0FC-9237-458F-9DD8-DE7E9A9E56A0}" type="sibTrans" cxnId="{2D7B8B21-43DC-4206-BC5E-692E3B799E91}">
      <dgm:prSet/>
      <dgm:spPr/>
      <dgm:t>
        <a:bodyPr/>
        <a:lstStyle/>
        <a:p>
          <a:endParaRPr lang="ru-RU"/>
        </a:p>
      </dgm:t>
    </dgm:pt>
    <dgm:pt modelId="{0749A774-8D06-4ACE-9484-1E221FC783BA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SQL Server</a:t>
          </a:r>
          <a:endParaRPr lang="ru-RU" sz="1000" dirty="0">
            <a:solidFill>
              <a:schemeClr val="bg1"/>
            </a:solidFill>
          </a:endParaRPr>
        </a:p>
      </dgm:t>
    </dgm:pt>
    <dgm:pt modelId="{A0FA4664-5047-4065-B9EA-14823E3C096D}" type="parTrans" cxnId="{2E82634D-13DF-4671-850B-697E39EB643A}">
      <dgm:prSet/>
      <dgm:spPr/>
      <dgm:t>
        <a:bodyPr/>
        <a:lstStyle/>
        <a:p>
          <a:endParaRPr lang="ru-RU"/>
        </a:p>
      </dgm:t>
    </dgm:pt>
    <dgm:pt modelId="{11D097C9-2ECE-45A8-A153-8AF3502E267C}" type="sibTrans" cxnId="{2E82634D-13DF-4671-850B-697E39EB643A}">
      <dgm:prSet/>
      <dgm:spPr/>
      <dgm:t>
        <a:bodyPr/>
        <a:lstStyle/>
        <a:p>
          <a:endParaRPr lang="ru-RU"/>
        </a:p>
      </dgm:t>
    </dgm:pt>
    <dgm:pt modelId="{02DC38E8-5CB9-4CB1-A38A-39108C81391A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Tantor</a:t>
          </a:r>
          <a:endParaRPr lang="ru-RU" sz="1000" dirty="0">
            <a:solidFill>
              <a:schemeClr val="bg1"/>
            </a:solidFill>
          </a:endParaRPr>
        </a:p>
      </dgm:t>
    </dgm:pt>
    <dgm:pt modelId="{AD438E3F-529A-4ED7-8D70-D04A1D989F51}" type="parTrans" cxnId="{9BC1D8BF-AB9A-44E6-83C7-1CB4227B850F}">
      <dgm:prSet/>
      <dgm:spPr/>
      <dgm:t>
        <a:bodyPr/>
        <a:lstStyle/>
        <a:p>
          <a:endParaRPr lang="ru-RU"/>
        </a:p>
      </dgm:t>
    </dgm:pt>
    <dgm:pt modelId="{68B45042-48C7-4917-8509-CE7FA41A2CC0}" type="sibTrans" cxnId="{9BC1D8BF-AB9A-44E6-83C7-1CB4227B850F}">
      <dgm:prSet/>
      <dgm:spPr/>
      <dgm:t>
        <a:bodyPr/>
        <a:lstStyle/>
        <a:p>
          <a:endParaRPr lang="ru-RU"/>
        </a:p>
      </dgm:t>
    </dgm:pt>
    <dgm:pt modelId="{7E246B2E-D557-4A27-A80B-2006FDD2E44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8B61EA2-7D7E-4E40-9033-1B24C24CD420}" type="parTrans" cxnId="{813A48F9-8DF5-4C1C-98CD-F2EA7B47A810}">
      <dgm:prSet/>
      <dgm:spPr/>
      <dgm:t>
        <a:bodyPr/>
        <a:lstStyle/>
        <a:p>
          <a:endParaRPr lang="ru-RU"/>
        </a:p>
      </dgm:t>
    </dgm:pt>
    <dgm:pt modelId="{818DB86C-8A56-49B8-9F5F-99E356BCA821}" type="sibTrans" cxnId="{813A48F9-8DF5-4C1C-98CD-F2EA7B47A810}">
      <dgm:prSet/>
      <dgm:spPr/>
      <dgm:t>
        <a:bodyPr/>
        <a:lstStyle/>
        <a:p>
          <a:endParaRPr lang="ru-RU"/>
        </a:p>
      </dgm:t>
    </dgm:pt>
    <dgm:pt modelId="{20C04C63-C78D-44FD-84E4-66204A84E99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Совместное редактирование документов</a:t>
          </a:r>
        </a:p>
      </dgm:t>
    </dgm:pt>
    <dgm:pt modelId="{F9CC845F-4DB7-44D1-A66D-209F7D26A592}" type="parTrans" cxnId="{2C1C49B6-CCA8-4874-B011-F79B25E24E65}">
      <dgm:prSet/>
      <dgm:spPr/>
      <dgm:t>
        <a:bodyPr/>
        <a:lstStyle/>
        <a:p>
          <a:endParaRPr lang="ru-RU"/>
        </a:p>
      </dgm:t>
    </dgm:pt>
    <dgm:pt modelId="{AE5E04A4-5B84-4C7A-9A9F-746393BF2B4E}" type="sibTrans" cxnId="{2C1C49B6-CCA8-4874-B011-F79B25E24E65}">
      <dgm:prSet/>
      <dgm:spPr/>
      <dgm:t>
        <a:bodyPr/>
        <a:lstStyle/>
        <a:p>
          <a:endParaRPr lang="ru-RU"/>
        </a:p>
      </dgm:t>
    </dgm:pt>
    <dgm:pt modelId="{C710BC6C-6D01-4632-AFB2-FA0D5FBDF761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Server</a:t>
          </a:r>
          <a:endParaRPr lang="ru-RU" sz="1000" dirty="0">
            <a:solidFill>
              <a:schemeClr val="bg1"/>
            </a:solidFill>
          </a:endParaRPr>
        </a:p>
      </dgm:t>
    </dgm:pt>
    <dgm:pt modelId="{20601B71-1B45-4250-B45C-04B40B897CD5}" type="parTrans" cxnId="{452CC292-23F7-4ECE-B1F7-4D18F12E324D}">
      <dgm:prSet/>
      <dgm:spPr/>
      <dgm:t>
        <a:bodyPr/>
        <a:lstStyle/>
        <a:p>
          <a:endParaRPr lang="ru-RU"/>
        </a:p>
      </dgm:t>
    </dgm:pt>
    <dgm:pt modelId="{B55203B4-9858-44D4-99E1-641D0A8CDC9E}" type="sibTrans" cxnId="{452CC292-23F7-4ECE-B1F7-4D18F12E324D}">
      <dgm:prSet/>
      <dgm:spPr/>
      <dgm:t>
        <a:bodyPr/>
        <a:lstStyle/>
        <a:p>
          <a:endParaRPr lang="ru-RU"/>
        </a:p>
      </dgm:t>
    </dgm:pt>
    <dgm:pt modelId="{7780BC4E-9132-4351-863E-2885930B076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22FE271E-07C5-42A9-BF3C-339CC4821B98}" type="parTrans" cxnId="{3F728E4B-F4DA-4E0D-9D9C-6BBA0E370DA8}">
      <dgm:prSet/>
      <dgm:spPr/>
      <dgm:t>
        <a:bodyPr/>
        <a:lstStyle/>
        <a:p>
          <a:endParaRPr lang="ru-RU"/>
        </a:p>
      </dgm:t>
    </dgm:pt>
    <dgm:pt modelId="{759F6A94-2DB6-4FCF-A266-522891662179}" type="sibTrans" cxnId="{3F728E4B-F4DA-4E0D-9D9C-6BBA0E370DA8}">
      <dgm:prSet/>
      <dgm:spPr/>
      <dgm:t>
        <a:bodyPr/>
        <a:lstStyle/>
        <a:p>
          <a:endParaRPr lang="ru-RU"/>
        </a:p>
      </dgm:t>
    </dgm:pt>
    <dgm:pt modelId="{A088999F-B115-4646-AD65-9BEC6F8BDC34}">
      <dgm:prSet custT="1"/>
      <dgm:spPr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Online</a:t>
          </a:r>
          <a:endParaRPr lang="ru-RU" sz="1000" kern="1200" dirty="0">
            <a:solidFill>
              <a:schemeClr val="bg1"/>
            </a:solidFill>
          </a:endParaRPr>
        </a:p>
      </dgm:t>
    </dgm:pt>
    <dgm:pt modelId="{3F1D1993-4D39-4BF6-9FA6-1C27D09176D9}" type="parTrans" cxnId="{831BBC8E-8B4D-4A5F-8399-4E0937314CFF}">
      <dgm:prSet/>
      <dgm:spPr/>
      <dgm:t>
        <a:bodyPr/>
        <a:lstStyle/>
        <a:p>
          <a:endParaRPr lang="ru-RU"/>
        </a:p>
      </dgm:t>
    </dgm:pt>
    <dgm:pt modelId="{D01C46DA-E0E2-4393-8C09-3F7FDE3A9D75}" type="sibTrans" cxnId="{831BBC8E-8B4D-4A5F-8399-4E0937314CFF}">
      <dgm:prSet/>
      <dgm:spPr/>
      <dgm:t>
        <a:bodyPr/>
        <a:lstStyle/>
        <a:p>
          <a:endParaRPr lang="ru-RU"/>
        </a:p>
      </dgm:t>
    </dgm:pt>
    <dgm:pt modelId="{288D5930-D4AA-4F97-8D09-0C5DAB9C259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Хранилище данных</a:t>
          </a:r>
        </a:p>
      </dgm:t>
    </dgm:pt>
    <dgm:pt modelId="{D7814E38-A6EC-4172-8FFD-1AC97C9DB0C9}" type="parTrans" cxnId="{0A775414-AE46-4BF0-92BF-9DA5FA0EB4AF}">
      <dgm:prSet/>
      <dgm:spPr/>
      <dgm:t>
        <a:bodyPr/>
        <a:lstStyle/>
        <a:p>
          <a:endParaRPr lang="ru-RU"/>
        </a:p>
      </dgm:t>
    </dgm:pt>
    <dgm:pt modelId="{3571DE7A-5BF0-4D1B-9914-F577EA491144}" type="sibTrans" cxnId="{0A775414-AE46-4BF0-92BF-9DA5FA0EB4AF}">
      <dgm:prSet/>
      <dgm:spPr/>
      <dgm:t>
        <a:bodyPr/>
        <a:lstStyle/>
        <a:p>
          <a:endParaRPr lang="ru-RU"/>
        </a:p>
      </dgm:t>
    </dgm:pt>
    <dgm:pt modelId="{F6585F52-07AE-4003-B5AB-01C670A14DF2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OneDrive for Business</a:t>
          </a:r>
          <a:endParaRPr lang="ru-RU" sz="1000" dirty="0">
            <a:solidFill>
              <a:schemeClr val="bg1"/>
            </a:solidFill>
          </a:endParaRPr>
        </a:p>
      </dgm:t>
    </dgm:pt>
    <dgm:pt modelId="{72A2CB7A-D651-432C-AFD5-4AAB4690E5FA}" type="parTrans" cxnId="{6C999322-BFDB-449E-A492-3BAB26247063}">
      <dgm:prSet/>
      <dgm:spPr/>
      <dgm:t>
        <a:bodyPr/>
        <a:lstStyle/>
        <a:p>
          <a:endParaRPr lang="ru-RU"/>
        </a:p>
      </dgm:t>
    </dgm:pt>
    <dgm:pt modelId="{8E793397-210A-46DB-A6EC-BED2525A44EB}" type="sibTrans" cxnId="{6C999322-BFDB-449E-A492-3BAB26247063}">
      <dgm:prSet/>
      <dgm:spPr/>
      <dgm:t>
        <a:bodyPr/>
        <a:lstStyle/>
        <a:p>
          <a:endParaRPr lang="ru-RU"/>
        </a:p>
      </dgm:t>
    </dgm:pt>
    <dgm:pt modelId="{51D93709-2F39-436D-8675-9B7B21DECD4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7772A21-727A-47EA-9B29-919E59B93F40}" type="parTrans" cxnId="{3001412A-8AF2-4CCC-AB86-9E60F6CEC8F7}">
      <dgm:prSet/>
      <dgm:spPr/>
      <dgm:t>
        <a:bodyPr/>
        <a:lstStyle/>
        <a:p>
          <a:endParaRPr lang="ru-RU"/>
        </a:p>
      </dgm:t>
    </dgm:pt>
    <dgm:pt modelId="{41F2FA2D-0740-4F4B-A7A5-12ECEFF85BF8}" type="sibTrans" cxnId="{3001412A-8AF2-4CCC-AB86-9E60F6CEC8F7}">
      <dgm:prSet/>
      <dgm:spPr/>
      <dgm:t>
        <a:bodyPr/>
        <a:lstStyle/>
        <a:p>
          <a:endParaRPr lang="ru-RU"/>
        </a:p>
      </dgm:t>
    </dgm:pt>
    <dgm:pt modelId="{9AC5D45E-0C7A-4105-8BEC-2629F2B767B1}">
      <dgm:prSet custT="1"/>
      <dgm:spPr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</a:rPr>
            <a:t>Облако</a:t>
          </a:r>
        </a:p>
      </dgm:t>
    </dgm:pt>
    <dgm:pt modelId="{9EA659A3-3790-40AF-9EB4-F62684EE7A5F}" type="parTrans" cxnId="{C0ECBEC4-DF4C-4C24-B067-EA2364633ED4}">
      <dgm:prSet/>
      <dgm:spPr/>
      <dgm:t>
        <a:bodyPr/>
        <a:lstStyle/>
        <a:p>
          <a:endParaRPr lang="ru-RU"/>
        </a:p>
      </dgm:t>
    </dgm:pt>
    <dgm:pt modelId="{8C4E92AD-5672-45C2-A072-E4EAE95546A5}" type="sibTrans" cxnId="{C0ECBEC4-DF4C-4C24-B067-EA2364633ED4}">
      <dgm:prSet/>
      <dgm:spPr/>
      <dgm:t>
        <a:bodyPr/>
        <a:lstStyle/>
        <a:p>
          <a:endParaRPr lang="ru-RU"/>
        </a:p>
      </dgm:t>
    </dgm:pt>
    <dgm:pt modelId="{EA48D4A7-DFD0-4DF0-A227-51D9A8AB35C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Мессенджер, видеозвонки, конференции, трансляции</a:t>
          </a:r>
        </a:p>
      </dgm:t>
    </dgm:pt>
    <dgm:pt modelId="{8BA707A3-7BBE-471E-8C02-4C06FD12D8F5}" type="parTrans" cxnId="{ACA38294-2A02-403D-81F5-87A3FEF71FE3}">
      <dgm:prSet/>
      <dgm:spPr/>
      <dgm:t>
        <a:bodyPr/>
        <a:lstStyle/>
        <a:p>
          <a:endParaRPr lang="ru-RU"/>
        </a:p>
      </dgm:t>
    </dgm:pt>
    <dgm:pt modelId="{C7A3BA7A-A39F-41BC-A06B-C7D11C129ACB}" type="sibTrans" cxnId="{ACA38294-2A02-403D-81F5-87A3FEF71FE3}">
      <dgm:prSet/>
      <dgm:spPr/>
      <dgm:t>
        <a:bodyPr/>
        <a:lstStyle/>
        <a:p>
          <a:endParaRPr lang="ru-RU"/>
        </a:p>
      </dgm:t>
    </dgm:pt>
    <dgm:pt modelId="{FA9B0A1F-FC31-40FC-A710-4DE19850FB86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Skype</a:t>
          </a:r>
          <a:endParaRPr lang="ru-RU" sz="1000" dirty="0">
            <a:solidFill>
              <a:schemeClr val="bg1"/>
            </a:solidFill>
          </a:endParaRPr>
        </a:p>
      </dgm:t>
    </dgm:pt>
    <dgm:pt modelId="{4A7378B5-13A7-4CCC-9DA9-0F1CDCACFC54}" type="parTrans" cxnId="{27E4A013-6B91-4247-AED6-FF6A3DC215B2}">
      <dgm:prSet/>
      <dgm:spPr/>
      <dgm:t>
        <a:bodyPr/>
        <a:lstStyle/>
        <a:p>
          <a:endParaRPr lang="ru-RU"/>
        </a:p>
      </dgm:t>
    </dgm:pt>
    <dgm:pt modelId="{620E17BB-029C-4077-AA1E-48B0E989438C}" type="sibTrans" cxnId="{27E4A013-6B91-4247-AED6-FF6A3DC215B2}">
      <dgm:prSet/>
      <dgm:spPr/>
      <dgm:t>
        <a:bodyPr/>
        <a:lstStyle/>
        <a:p>
          <a:endParaRPr lang="ru-RU"/>
        </a:p>
      </dgm:t>
    </dgm:pt>
    <dgm:pt modelId="{A6E0B37B-1D4D-41F4-9798-99698EEE711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BF93FB0-43C7-4710-B55F-DED9FCCD3F55}" type="parTrans" cxnId="{D71F6E37-85AC-483F-A9D9-4F9DECEDF587}">
      <dgm:prSet/>
      <dgm:spPr/>
      <dgm:t>
        <a:bodyPr/>
        <a:lstStyle/>
        <a:p>
          <a:endParaRPr lang="ru-RU"/>
        </a:p>
      </dgm:t>
    </dgm:pt>
    <dgm:pt modelId="{11196B1A-12A1-43EB-9A7A-D551E1E854B0}" type="sibTrans" cxnId="{D71F6E37-85AC-483F-A9D9-4F9DECEDF587}">
      <dgm:prSet/>
      <dgm:spPr/>
      <dgm:t>
        <a:bodyPr/>
        <a:lstStyle/>
        <a:p>
          <a:endParaRPr lang="ru-RU"/>
        </a:p>
      </dgm:t>
    </dgm:pt>
    <dgm:pt modelId="{CC4692E2-F0B8-4342-8BB2-B5532EC8AD3E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B6B3513-6371-4A31-A413-97C972CF4F64}" type="parTrans" cxnId="{8F0848B5-4132-49B9-8D76-B131797B873E}">
      <dgm:prSet/>
      <dgm:spPr/>
      <dgm:t>
        <a:bodyPr/>
        <a:lstStyle/>
        <a:p>
          <a:endParaRPr lang="ru-RU"/>
        </a:p>
      </dgm:t>
    </dgm:pt>
    <dgm:pt modelId="{1E5FFDA9-826F-4160-AFBA-B7ABF477F319}" type="sibTrans" cxnId="{8F0848B5-4132-49B9-8D76-B131797B873E}">
      <dgm:prSet/>
      <dgm:spPr/>
      <dgm:t>
        <a:bodyPr/>
        <a:lstStyle/>
        <a:p>
          <a:endParaRPr lang="ru-RU"/>
        </a:p>
      </dgm:t>
    </dgm:pt>
    <dgm:pt modelId="{A2B5153F-5B71-46C8-B545-EF6A41000BF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Редактор документов</a:t>
          </a:r>
        </a:p>
      </dgm:t>
    </dgm:pt>
    <dgm:pt modelId="{E736EF86-5B7D-437D-80A0-1EF547146140}" type="parTrans" cxnId="{DF22237A-56EA-411F-A601-49716A9E4312}">
      <dgm:prSet/>
      <dgm:spPr/>
      <dgm:t>
        <a:bodyPr/>
        <a:lstStyle/>
        <a:p>
          <a:endParaRPr lang="ru-RU"/>
        </a:p>
      </dgm:t>
    </dgm:pt>
    <dgm:pt modelId="{7C32EEA0-69B3-4250-A80A-AB55E82B3C23}" type="sibTrans" cxnId="{DF22237A-56EA-411F-A601-49716A9E4312}">
      <dgm:prSet/>
      <dgm:spPr/>
      <dgm:t>
        <a:bodyPr/>
        <a:lstStyle/>
        <a:p>
          <a:endParaRPr lang="ru-RU"/>
        </a:p>
      </dgm:t>
    </dgm:pt>
    <dgm:pt modelId="{18F5BAE4-1D72-4D90-A4C2-196EC4E3B96B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(word, excel </a:t>
          </a:r>
          <a:r>
            <a:rPr lang="ru-RU" sz="1000" dirty="0" err="1">
              <a:solidFill>
                <a:schemeClr val="bg1"/>
              </a:solidFill>
            </a:rPr>
            <a:t>тд</a:t>
          </a:r>
          <a:r>
            <a:rPr lang="en-US" sz="1000" dirty="0">
              <a:solidFill>
                <a:schemeClr val="bg1"/>
              </a:solidFill>
            </a:rPr>
            <a:t>)</a:t>
          </a:r>
          <a:endParaRPr lang="ru-RU" sz="1000" dirty="0">
            <a:solidFill>
              <a:schemeClr val="bg1"/>
            </a:solidFill>
          </a:endParaRPr>
        </a:p>
      </dgm:t>
    </dgm:pt>
    <dgm:pt modelId="{FD43E53E-61B1-42E9-BCC5-734ECA426FEE}" type="parTrans" cxnId="{6110E45D-B256-433B-BAE2-DC5671FC0503}">
      <dgm:prSet/>
      <dgm:spPr/>
      <dgm:t>
        <a:bodyPr/>
        <a:lstStyle/>
        <a:p>
          <a:endParaRPr lang="ru-RU"/>
        </a:p>
      </dgm:t>
    </dgm:pt>
    <dgm:pt modelId="{A91FAF9C-7680-4F91-B3C3-582DD5705BCB}" type="sibTrans" cxnId="{6110E45D-B256-433B-BAE2-DC5671FC0503}">
      <dgm:prSet/>
      <dgm:spPr/>
      <dgm:t>
        <a:bodyPr/>
        <a:lstStyle/>
        <a:p>
          <a:endParaRPr lang="ru-RU"/>
        </a:p>
      </dgm:t>
    </dgm:pt>
    <dgm:pt modelId="{5E560C86-E1E2-4C97-9BDB-1C4593F1AD6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52EC4FE-A3D4-4C21-8731-ACD69C5DCDBA}" type="parTrans" cxnId="{FA157C27-4015-4D18-8DCB-3F71B5ACDE4B}">
      <dgm:prSet/>
      <dgm:spPr/>
      <dgm:t>
        <a:bodyPr/>
        <a:lstStyle/>
        <a:p>
          <a:endParaRPr lang="ru-RU"/>
        </a:p>
      </dgm:t>
    </dgm:pt>
    <dgm:pt modelId="{8E13540B-F3C3-41D1-A520-E89C9E67FBE8}" type="sibTrans" cxnId="{FA157C27-4015-4D18-8DCB-3F71B5ACDE4B}">
      <dgm:prSet/>
      <dgm:spPr/>
      <dgm:t>
        <a:bodyPr/>
        <a:lstStyle/>
        <a:p>
          <a:endParaRPr lang="ru-RU"/>
        </a:p>
      </dgm:t>
    </dgm:pt>
    <dgm:pt modelId="{B5B7483E-4DD8-488F-944D-23C42C6B2AA0}">
      <dgm:prSet custT="1"/>
      <dgm:spPr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</a:t>
          </a:r>
          <a:endParaRPr lang="ru-RU" sz="1000" kern="1200" dirty="0">
            <a:solidFill>
              <a:schemeClr val="bg1"/>
            </a:solidFill>
          </a:endParaRPr>
        </a:p>
      </dgm:t>
    </dgm:pt>
    <dgm:pt modelId="{6FA1198D-D811-4512-BB60-CC9C39E905F5}" type="parTrans" cxnId="{A399B57F-EFF7-4885-933D-F685DBB011BA}">
      <dgm:prSet/>
      <dgm:spPr/>
      <dgm:t>
        <a:bodyPr/>
        <a:lstStyle/>
        <a:p>
          <a:endParaRPr lang="ru-RU"/>
        </a:p>
      </dgm:t>
    </dgm:pt>
    <dgm:pt modelId="{7CC3EEF3-B288-4792-AC12-FD6D35EFA018}" type="sibTrans" cxnId="{A399B57F-EFF7-4885-933D-F685DBB011BA}">
      <dgm:prSet/>
      <dgm:spPr/>
      <dgm:t>
        <a:bodyPr/>
        <a:lstStyle/>
        <a:p>
          <a:endParaRPr lang="ru-RU"/>
        </a:p>
      </dgm:t>
    </dgm:pt>
    <dgm:pt modelId="{D5A67F73-5628-4681-87F7-9B4F9829690B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клиент </a:t>
          </a:r>
        </a:p>
      </dgm:t>
    </dgm:pt>
    <dgm:pt modelId="{CC83B099-C382-4AA6-84FB-8C1074B65DD8}" type="parTrans" cxnId="{76E520FB-CFDA-4D5C-800F-F8C685A4A5CE}">
      <dgm:prSet/>
      <dgm:spPr/>
      <dgm:t>
        <a:bodyPr/>
        <a:lstStyle/>
        <a:p>
          <a:endParaRPr lang="ru-RU"/>
        </a:p>
      </dgm:t>
    </dgm:pt>
    <dgm:pt modelId="{996AF569-2640-42AA-9DEE-88252444C06F}" type="sibTrans" cxnId="{76E520FB-CFDA-4D5C-800F-F8C685A4A5CE}">
      <dgm:prSet/>
      <dgm:spPr/>
      <dgm:t>
        <a:bodyPr/>
        <a:lstStyle/>
        <a:p>
          <a:endParaRPr lang="ru-RU"/>
        </a:p>
      </dgm:t>
    </dgm:pt>
    <dgm:pt modelId="{5ADB5157-B495-4269-8863-4D97280CF330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Outlook</a:t>
          </a:r>
          <a:endParaRPr lang="ru-RU" sz="1000" dirty="0">
            <a:solidFill>
              <a:schemeClr val="bg1"/>
            </a:solidFill>
          </a:endParaRPr>
        </a:p>
      </dgm:t>
    </dgm:pt>
    <dgm:pt modelId="{1364DEAD-572B-4C5E-8122-6BA4865F4A9C}" type="parTrans" cxnId="{9930AA04-A72D-4A80-A699-AF13A027E5D1}">
      <dgm:prSet/>
      <dgm:spPr/>
      <dgm:t>
        <a:bodyPr/>
        <a:lstStyle/>
        <a:p>
          <a:endParaRPr lang="ru-RU"/>
        </a:p>
      </dgm:t>
    </dgm:pt>
    <dgm:pt modelId="{47EA29FA-F2A9-4F8D-B2DE-603022ACA0A4}" type="sibTrans" cxnId="{9930AA04-A72D-4A80-A699-AF13A027E5D1}">
      <dgm:prSet/>
      <dgm:spPr/>
      <dgm:t>
        <a:bodyPr/>
        <a:lstStyle/>
        <a:p>
          <a:endParaRPr lang="ru-RU"/>
        </a:p>
      </dgm:t>
    </dgm:pt>
    <dgm:pt modelId="{EF6D8633-705A-4F6F-92D3-89234276581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E46A441-8E78-4449-836F-FBD291BD5B1F}" type="parTrans" cxnId="{D3513926-3FAE-4840-A2EB-9DBBE182FA9F}">
      <dgm:prSet/>
      <dgm:spPr/>
      <dgm:t>
        <a:bodyPr/>
        <a:lstStyle/>
        <a:p>
          <a:endParaRPr lang="ru-RU"/>
        </a:p>
      </dgm:t>
    </dgm:pt>
    <dgm:pt modelId="{E0E1D543-E947-4597-9548-37D6F4F17563}" type="sibTrans" cxnId="{D3513926-3FAE-4840-A2EB-9DBBE182FA9F}">
      <dgm:prSet/>
      <dgm:spPr/>
      <dgm:t>
        <a:bodyPr/>
        <a:lstStyle/>
        <a:p>
          <a:endParaRPr lang="ru-RU"/>
        </a:p>
      </dgm:t>
    </dgm:pt>
    <dgm:pt modelId="{4CCFD838-A8E2-4320-911C-3EC3E6497BBE}">
      <dgm:prSet custT="1"/>
      <dgm:spPr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19A7898-A196-48E4-96DC-0905F0589129}" type="parTrans" cxnId="{C9DF4C3E-2306-42E9-B05D-3AC071F2F652}">
      <dgm:prSet/>
      <dgm:spPr/>
      <dgm:t>
        <a:bodyPr/>
        <a:lstStyle/>
        <a:p>
          <a:endParaRPr lang="ru-RU"/>
        </a:p>
      </dgm:t>
    </dgm:pt>
    <dgm:pt modelId="{DD422EF1-344A-44FE-8314-65A16EFE1077}" type="sibTrans" cxnId="{C9DF4C3E-2306-42E9-B05D-3AC071F2F652}">
      <dgm:prSet/>
      <dgm:spPr/>
      <dgm:t>
        <a:bodyPr/>
        <a:lstStyle/>
        <a:p>
          <a:endParaRPr lang="ru-RU"/>
        </a:p>
      </dgm:t>
    </dgm:pt>
    <dgm:pt modelId="{31F5E787-64AE-4A15-AA0C-7547AE6FE00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Удалённое управление</a:t>
          </a:r>
        </a:p>
      </dgm:t>
    </dgm:pt>
    <dgm:pt modelId="{F742A090-1DCB-46A0-940D-44FB5A97ABC3}" type="parTrans" cxnId="{BA0A3B34-2903-4796-B4F6-33E11D4F6CE0}">
      <dgm:prSet/>
      <dgm:spPr/>
      <dgm:t>
        <a:bodyPr/>
        <a:lstStyle/>
        <a:p>
          <a:endParaRPr lang="ru-RU"/>
        </a:p>
      </dgm:t>
    </dgm:pt>
    <dgm:pt modelId="{206B59E7-76C6-45FC-930A-A3181295D594}" type="sibTrans" cxnId="{BA0A3B34-2903-4796-B4F6-33E11D4F6CE0}">
      <dgm:prSet/>
      <dgm:spPr/>
      <dgm:t>
        <a:bodyPr/>
        <a:lstStyle/>
        <a:p>
          <a:endParaRPr lang="ru-RU"/>
        </a:p>
      </dgm:t>
    </dgm:pt>
    <dgm:pt modelId="{C02F4A5A-4316-4187-968A-3D920EECDBFB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TeamViewer</a:t>
          </a:r>
          <a:endParaRPr lang="ru-RU" sz="1000" dirty="0">
            <a:solidFill>
              <a:schemeClr val="bg1"/>
            </a:solidFill>
          </a:endParaRPr>
        </a:p>
      </dgm:t>
    </dgm:pt>
    <dgm:pt modelId="{AFB53646-71B4-4344-97BA-30B7D5857CEF}" type="parTrans" cxnId="{09E80B97-8858-4729-A379-6C95187ACE67}">
      <dgm:prSet/>
      <dgm:spPr/>
      <dgm:t>
        <a:bodyPr/>
        <a:lstStyle/>
        <a:p>
          <a:endParaRPr lang="ru-RU"/>
        </a:p>
      </dgm:t>
    </dgm:pt>
    <dgm:pt modelId="{F01A3B87-7DAF-43E5-9202-E274E4DA4354}" type="sibTrans" cxnId="{09E80B97-8858-4729-A379-6C95187ACE67}">
      <dgm:prSet/>
      <dgm:spPr/>
      <dgm:t>
        <a:bodyPr/>
        <a:lstStyle/>
        <a:p>
          <a:endParaRPr lang="ru-RU"/>
        </a:p>
      </dgm:t>
    </dgm:pt>
    <dgm:pt modelId="{9F33EAE2-CBCC-4163-B546-94218511C58E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4F3134-30A8-41A6-9ECC-1678C9B11763}" type="parTrans" cxnId="{0D066904-B127-42A0-8D8A-D70043FC5269}">
      <dgm:prSet/>
      <dgm:spPr/>
      <dgm:t>
        <a:bodyPr/>
        <a:lstStyle/>
        <a:p>
          <a:endParaRPr lang="ru-RU"/>
        </a:p>
      </dgm:t>
    </dgm:pt>
    <dgm:pt modelId="{90109495-A435-4836-8349-56D1C0C927F1}" type="sibTrans" cxnId="{0D066904-B127-42A0-8D8A-D70043FC5269}">
      <dgm:prSet/>
      <dgm:spPr/>
      <dgm:t>
        <a:bodyPr/>
        <a:lstStyle/>
        <a:p>
          <a:endParaRPr lang="ru-RU"/>
        </a:p>
      </dgm:t>
    </dgm:pt>
    <dgm:pt modelId="{295ECBD2-B9DC-4083-A9F5-0AA8FCF3A0E2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9AA2C4E-BE7B-4694-B677-47584695E351}" type="parTrans" cxnId="{0B3EB80D-3E5F-4CFA-9BD0-5D50176CE81B}">
      <dgm:prSet/>
      <dgm:spPr/>
      <dgm:t>
        <a:bodyPr/>
        <a:lstStyle/>
        <a:p>
          <a:endParaRPr lang="ru-RU"/>
        </a:p>
      </dgm:t>
    </dgm:pt>
    <dgm:pt modelId="{1A59D69F-C6B6-4E8F-8367-F2FDD2013960}" type="sibTrans" cxnId="{0B3EB80D-3E5F-4CFA-9BD0-5D50176CE81B}">
      <dgm:prSet/>
      <dgm:spPr/>
      <dgm:t>
        <a:bodyPr/>
        <a:lstStyle/>
        <a:p>
          <a:endParaRPr lang="ru-RU"/>
        </a:p>
      </dgm:t>
    </dgm:pt>
    <dgm:pt modelId="{ED75475F-4DC1-4BAA-B3EF-E030FB6FCE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Мониторинг</a:t>
          </a:r>
        </a:p>
      </dgm:t>
    </dgm:pt>
    <dgm:pt modelId="{97028875-8057-4D91-856B-43797E5FA682}" type="parTrans" cxnId="{F29A0EF6-18CA-4A82-A9BB-0A79416F90F3}">
      <dgm:prSet/>
      <dgm:spPr/>
      <dgm:t>
        <a:bodyPr/>
        <a:lstStyle/>
        <a:p>
          <a:endParaRPr lang="ru-RU"/>
        </a:p>
      </dgm:t>
    </dgm:pt>
    <dgm:pt modelId="{EF2D5632-16B5-47A5-B706-F0D6A49529AD}" type="sibTrans" cxnId="{F29A0EF6-18CA-4A82-A9BB-0A79416F90F3}">
      <dgm:prSet/>
      <dgm:spPr/>
      <dgm:t>
        <a:bodyPr/>
        <a:lstStyle/>
        <a:p>
          <a:endParaRPr lang="ru-RU"/>
        </a:p>
      </dgm:t>
    </dgm:pt>
    <dgm:pt modelId="{3BF17529-532A-4A41-938E-D11874B9E90E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SCOM</a:t>
          </a:r>
          <a:endParaRPr lang="ru-RU" sz="1000" dirty="0">
            <a:solidFill>
              <a:schemeClr val="bg1"/>
            </a:solidFill>
          </a:endParaRPr>
        </a:p>
      </dgm:t>
    </dgm:pt>
    <dgm:pt modelId="{9D398CB4-F152-4FF7-AB6A-261977939B76}" type="parTrans" cxnId="{8D95475B-F734-4BD4-82CB-8AA1AADB1714}">
      <dgm:prSet/>
      <dgm:spPr/>
      <dgm:t>
        <a:bodyPr/>
        <a:lstStyle/>
        <a:p>
          <a:endParaRPr lang="ru-RU"/>
        </a:p>
      </dgm:t>
    </dgm:pt>
    <dgm:pt modelId="{70199E5B-4064-4705-8FFD-62671A65AE88}" type="sibTrans" cxnId="{8D95475B-F734-4BD4-82CB-8AA1AADB1714}">
      <dgm:prSet/>
      <dgm:spPr/>
      <dgm:t>
        <a:bodyPr/>
        <a:lstStyle/>
        <a:p>
          <a:endParaRPr lang="ru-RU"/>
        </a:p>
      </dgm:t>
    </dgm:pt>
    <dgm:pt modelId="{B036EE1B-82E0-401A-B372-5ECA8ED29AFF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867CDD-BE31-4FDD-835E-6B3FFF47CCD4}" type="parTrans" cxnId="{B5882AD5-61C1-44E8-AD5E-CC134E1C9876}">
      <dgm:prSet/>
      <dgm:spPr/>
      <dgm:t>
        <a:bodyPr/>
        <a:lstStyle/>
        <a:p>
          <a:endParaRPr lang="ru-RU"/>
        </a:p>
      </dgm:t>
    </dgm:pt>
    <dgm:pt modelId="{33BB7D26-6A8F-4E70-880E-EC851A15F994}" type="sibTrans" cxnId="{B5882AD5-61C1-44E8-AD5E-CC134E1C9876}">
      <dgm:prSet/>
      <dgm:spPr/>
      <dgm:t>
        <a:bodyPr/>
        <a:lstStyle/>
        <a:p>
          <a:endParaRPr lang="ru-RU"/>
        </a:p>
      </dgm:t>
    </dgm:pt>
    <dgm:pt modelId="{28725D3A-AA86-417B-81C5-2204FFA7065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69BC6DC-E3E4-41EE-845E-4A2B5FBD2F9A}" type="parTrans" cxnId="{7E457BB5-ED6D-4F68-9179-DDAEC2B2B1FE}">
      <dgm:prSet/>
      <dgm:spPr/>
      <dgm:t>
        <a:bodyPr/>
        <a:lstStyle/>
        <a:p>
          <a:endParaRPr lang="ru-RU"/>
        </a:p>
      </dgm:t>
    </dgm:pt>
    <dgm:pt modelId="{10197F05-59FD-44E4-8D39-E99FBA02B912}" type="sibTrans" cxnId="{7E457BB5-ED6D-4F68-9179-DDAEC2B2B1FE}">
      <dgm:prSet/>
      <dgm:spPr/>
      <dgm:t>
        <a:bodyPr/>
        <a:lstStyle/>
        <a:p>
          <a:endParaRPr lang="ru-RU"/>
        </a:p>
      </dgm:t>
    </dgm:pt>
    <dgm:pt modelId="{A9BBBD80-123D-477A-9910-66D4B759A883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</a:t>
          </a:r>
          <a:r>
            <a:rPr lang="ru-RU" sz="1000" b="0" dirty="0" err="1"/>
            <a:t>конфигруациями</a:t>
          </a:r>
          <a:endParaRPr lang="ru-RU" sz="1000" b="0" dirty="0"/>
        </a:p>
      </dgm:t>
    </dgm:pt>
    <dgm:pt modelId="{DA6C00B1-6026-4704-92E8-3AD1E1477B00}" type="parTrans" cxnId="{88126C35-4F51-4047-B93A-449B9EFF6054}">
      <dgm:prSet/>
      <dgm:spPr/>
      <dgm:t>
        <a:bodyPr/>
        <a:lstStyle/>
        <a:p>
          <a:endParaRPr lang="ru-RU"/>
        </a:p>
      </dgm:t>
    </dgm:pt>
    <dgm:pt modelId="{5784D31F-29B5-403D-96D8-09328D350657}" type="sibTrans" cxnId="{88126C35-4F51-4047-B93A-449B9EFF6054}">
      <dgm:prSet/>
      <dgm:spPr/>
      <dgm:t>
        <a:bodyPr/>
        <a:lstStyle/>
        <a:p>
          <a:endParaRPr lang="ru-RU"/>
        </a:p>
      </dgm:t>
    </dgm:pt>
    <dgm:pt modelId="{9FD41E58-BEC7-4046-8A2F-E10BD226E8C8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SCCM</a:t>
          </a:r>
          <a:endParaRPr lang="ru-RU" sz="1000" dirty="0">
            <a:solidFill>
              <a:schemeClr val="bg1"/>
            </a:solidFill>
          </a:endParaRPr>
        </a:p>
      </dgm:t>
    </dgm:pt>
    <dgm:pt modelId="{2B2C2F82-EDD8-4195-8501-072B34FFF43E}" type="parTrans" cxnId="{A64DE273-F3F5-4F92-AD0D-CCA01EDF7EDD}">
      <dgm:prSet/>
      <dgm:spPr/>
      <dgm:t>
        <a:bodyPr/>
        <a:lstStyle/>
        <a:p>
          <a:endParaRPr lang="ru-RU"/>
        </a:p>
      </dgm:t>
    </dgm:pt>
    <dgm:pt modelId="{2F510D79-1E3A-4958-AA49-217900683F43}" type="sibTrans" cxnId="{A64DE273-F3F5-4F92-AD0D-CCA01EDF7EDD}">
      <dgm:prSet/>
      <dgm:spPr/>
      <dgm:t>
        <a:bodyPr/>
        <a:lstStyle/>
        <a:p>
          <a:endParaRPr lang="ru-RU"/>
        </a:p>
      </dgm:t>
    </dgm:pt>
    <dgm:pt modelId="{F2824B41-14F2-43C8-BCD0-D57EDE7EFEB4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29F96530-2456-4021-A8AC-8C1E655C114A}" type="parTrans" cxnId="{64EFBC3D-228A-43BB-AFFF-A9E229F4B5D8}">
      <dgm:prSet/>
      <dgm:spPr/>
      <dgm:t>
        <a:bodyPr/>
        <a:lstStyle/>
        <a:p>
          <a:endParaRPr lang="ru-RU"/>
        </a:p>
      </dgm:t>
    </dgm:pt>
    <dgm:pt modelId="{3FEF5C0B-DA86-4C89-B113-5A946068A66C}" type="sibTrans" cxnId="{64EFBC3D-228A-43BB-AFFF-A9E229F4B5D8}">
      <dgm:prSet/>
      <dgm:spPr/>
      <dgm:t>
        <a:bodyPr/>
        <a:lstStyle/>
        <a:p>
          <a:endParaRPr lang="ru-RU"/>
        </a:p>
      </dgm:t>
    </dgm:pt>
    <dgm:pt modelId="{92F4CD14-7BD8-42D2-8740-209557C9A3E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9DBC4B3-8D3E-4D0F-A60D-654F9B6B4EF4}" type="parTrans" cxnId="{C9C5F2A9-1D40-4815-B52C-6CB8480BA1B3}">
      <dgm:prSet/>
      <dgm:spPr/>
      <dgm:t>
        <a:bodyPr/>
        <a:lstStyle/>
        <a:p>
          <a:endParaRPr lang="ru-RU"/>
        </a:p>
      </dgm:t>
    </dgm:pt>
    <dgm:pt modelId="{A52ABA9A-D040-4DCA-A49F-4F5DFC8161C0}" type="sibTrans" cxnId="{C9C5F2A9-1D40-4815-B52C-6CB8480BA1B3}">
      <dgm:prSet/>
      <dgm:spPr/>
      <dgm:t>
        <a:bodyPr/>
        <a:lstStyle/>
        <a:p>
          <a:endParaRPr lang="ru-RU"/>
        </a:p>
      </dgm:t>
    </dgm:pt>
    <dgm:pt modelId="{9925971C-3667-4189-B621-2021C5DD9EC5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ВКС (переговорные комнаты)</a:t>
          </a:r>
        </a:p>
      </dgm:t>
    </dgm:pt>
    <dgm:pt modelId="{84216177-EDAB-49BF-9F4E-9B7FFE185D97}" type="parTrans" cxnId="{838832AC-859E-4E3D-802E-17413D690D56}">
      <dgm:prSet/>
      <dgm:spPr/>
      <dgm:t>
        <a:bodyPr/>
        <a:lstStyle/>
        <a:p>
          <a:endParaRPr lang="ru-RU"/>
        </a:p>
      </dgm:t>
    </dgm:pt>
    <dgm:pt modelId="{9C89831F-40EE-4C89-8402-E3E0E66DCD06}" type="sibTrans" cxnId="{838832AC-859E-4E3D-802E-17413D690D56}">
      <dgm:prSet/>
      <dgm:spPr/>
      <dgm:t>
        <a:bodyPr/>
        <a:lstStyle/>
        <a:p>
          <a:endParaRPr lang="ru-RU"/>
        </a:p>
      </dgm:t>
    </dgm:pt>
    <dgm:pt modelId="{2F2353A8-A337-448D-BBF9-F02ACB561BA9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 / Skype</a:t>
          </a:r>
          <a:endParaRPr lang="ru-RU" sz="1000" dirty="0">
            <a:solidFill>
              <a:schemeClr val="bg1"/>
            </a:solidFill>
          </a:endParaRPr>
        </a:p>
      </dgm:t>
    </dgm:pt>
    <dgm:pt modelId="{6CE709C8-F994-4490-BDB5-68F83A17ED27}" type="parTrans" cxnId="{A51B0E73-E47D-43AD-B742-BE3C5EB28CDC}">
      <dgm:prSet/>
      <dgm:spPr/>
      <dgm:t>
        <a:bodyPr/>
        <a:lstStyle/>
        <a:p>
          <a:endParaRPr lang="ru-RU"/>
        </a:p>
      </dgm:t>
    </dgm:pt>
    <dgm:pt modelId="{4378F325-D7DD-48E3-A521-FA59C8942F71}" type="sibTrans" cxnId="{A51B0E73-E47D-43AD-B742-BE3C5EB28CDC}">
      <dgm:prSet/>
      <dgm:spPr/>
      <dgm:t>
        <a:bodyPr/>
        <a:lstStyle/>
        <a:p>
          <a:endParaRPr lang="ru-RU"/>
        </a:p>
      </dgm:t>
    </dgm:pt>
    <dgm:pt modelId="{F6ED8375-5FA8-4733-B774-47E7CA209DD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071605E-16CB-4C8F-B32D-E21D6F15FA97}" type="parTrans" cxnId="{6C9C2F8F-2BA7-48D0-B611-69D28EE8D281}">
      <dgm:prSet/>
      <dgm:spPr/>
      <dgm:t>
        <a:bodyPr/>
        <a:lstStyle/>
        <a:p>
          <a:endParaRPr lang="ru-RU"/>
        </a:p>
      </dgm:t>
    </dgm:pt>
    <dgm:pt modelId="{AD818BD9-8F7A-453A-96FF-E14626B44DF3}" type="sibTrans" cxnId="{6C9C2F8F-2BA7-48D0-B611-69D28EE8D281}">
      <dgm:prSet/>
      <dgm:spPr/>
      <dgm:t>
        <a:bodyPr/>
        <a:lstStyle/>
        <a:p>
          <a:endParaRPr lang="ru-RU"/>
        </a:p>
      </dgm:t>
    </dgm:pt>
    <dgm:pt modelId="{8E064969-95CC-4A7D-95C3-C9C7789BA639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338AE0C1-A0A1-4580-9467-E3E109DB5484}" type="parTrans" cxnId="{B2BFD33C-56E4-4D66-8D27-0CEE907EFC1C}">
      <dgm:prSet/>
      <dgm:spPr/>
      <dgm:t>
        <a:bodyPr/>
        <a:lstStyle/>
        <a:p>
          <a:endParaRPr lang="ru-RU"/>
        </a:p>
      </dgm:t>
    </dgm:pt>
    <dgm:pt modelId="{F81A6E06-D4D3-42E7-B3D2-4003738228AA}" type="sibTrans" cxnId="{B2BFD33C-56E4-4D66-8D27-0CEE907EFC1C}">
      <dgm:prSet/>
      <dgm:spPr/>
      <dgm:t>
        <a:bodyPr/>
        <a:lstStyle/>
        <a:p>
          <a:endParaRPr lang="ru-RU"/>
        </a:p>
      </dgm:t>
    </dgm:pt>
    <dgm:pt modelId="{D76464CE-DB03-4D1D-B6D8-39CB94EC6BE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Резервное копирование</a:t>
          </a:r>
        </a:p>
      </dgm:t>
    </dgm:pt>
    <dgm:pt modelId="{213F3893-32FC-4DD1-877F-36469FBC09CD}" type="parTrans" cxnId="{8E69E6A2-7469-4823-8C7F-C02261366665}">
      <dgm:prSet/>
      <dgm:spPr/>
      <dgm:t>
        <a:bodyPr/>
        <a:lstStyle/>
        <a:p>
          <a:endParaRPr lang="ru-RU"/>
        </a:p>
      </dgm:t>
    </dgm:pt>
    <dgm:pt modelId="{1901BB85-5B26-4F3A-B012-59EBF80CB454}" type="sibTrans" cxnId="{8E69E6A2-7469-4823-8C7F-C02261366665}">
      <dgm:prSet/>
      <dgm:spPr/>
      <dgm:t>
        <a:bodyPr/>
        <a:lstStyle/>
        <a:p>
          <a:endParaRPr lang="ru-RU"/>
        </a:p>
      </dgm:t>
    </dgm:pt>
    <dgm:pt modelId="{7AC507E4-2542-4213-9F47-FE2FD5E7BD0F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Acronis</a:t>
          </a:r>
          <a:endParaRPr lang="ru-RU" sz="1000" dirty="0">
            <a:solidFill>
              <a:schemeClr val="bg1"/>
            </a:solidFill>
          </a:endParaRPr>
        </a:p>
      </dgm:t>
    </dgm:pt>
    <dgm:pt modelId="{EF74EEB5-2567-4C99-BB1F-AB35F2E7B98D}" type="parTrans" cxnId="{9AE61044-63B9-48A3-BDF2-1A110DC02207}">
      <dgm:prSet/>
      <dgm:spPr/>
      <dgm:t>
        <a:bodyPr/>
        <a:lstStyle/>
        <a:p>
          <a:endParaRPr lang="ru-RU"/>
        </a:p>
      </dgm:t>
    </dgm:pt>
    <dgm:pt modelId="{D3E2AB80-5B1E-4F76-8B6F-E1B386BEC346}" type="sibTrans" cxnId="{9AE61044-63B9-48A3-BDF2-1A110DC02207}">
      <dgm:prSet/>
      <dgm:spPr/>
      <dgm:t>
        <a:bodyPr/>
        <a:lstStyle/>
        <a:p>
          <a:endParaRPr lang="ru-RU"/>
        </a:p>
      </dgm:t>
    </dgm:pt>
    <dgm:pt modelId="{F3A0877C-AE13-400B-BFB3-447F6167333B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RuBackup</a:t>
          </a:r>
          <a:endParaRPr lang="ru-RU" sz="1000" dirty="0">
            <a:solidFill>
              <a:schemeClr val="bg1"/>
            </a:solidFill>
          </a:endParaRPr>
        </a:p>
      </dgm:t>
    </dgm:pt>
    <dgm:pt modelId="{65AB1E1F-D360-43DF-B8D5-9B62510AE8B7}" type="parTrans" cxnId="{88F01B7B-2B98-4001-BCB2-A57721107118}">
      <dgm:prSet/>
      <dgm:spPr/>
      <dgm:t>
        <a:bodyPr/>
        <a:lstStyle/>
        <a:p>
          <a:endParaRPr lang="ru-RU"/>
        </a:p>
      </dgm:t>
    </dgm:pt>
    <dgm:pt modelId="{61A7C6F6-59D1-4A76-8663-2F8340E86F93}" type="sibTrans" cxnId="{88F01B7B-2B98-4001-BCB2-A57721107118}">
      <dgm:prSet/>
      <dgm:spPr/>
      <dgm:t>
        <a:bodyPr/>
        <a:lstStyle/>
        <a:p>
          <a:endParaRPr lang="ru-RU"/>
        </a:p>
      </dgm:t>
    </dgm:pt>
    <dgm:pt modelId="{49FF46FA-6CA3-46D1-A811-A47664215BC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EE04B01-74BC-494C-8BF7-EFA48EE60480}" type="parTrans" cxnId="{707538F0-C184-458C-9F42-35FB726DC06D}">
      <dgm:prSet/>
      <dgm:spPr/>
      <dgm:t>
        <a:bodyPr/>
        <a:lstStyle/>
        <a:p>
          <a:endParaRPr lang="ru-RU"/>
        </a:p>
      </dgm:t>
    </dgm:pt>
    <dgm:pt modelId="{85968657-DCCC-4C77-B71E-B897AE429284}" type="sibTrans" cxnId="{707538F0-C184-458C-9F42-35FB726DC06D}">
      <dgm:prSet/>
      <dgm:spPr/>
      <dgm:t>
        <a:bodyPr/>
        <a:lstStyle/>
        <a:p>
          <a:endParaRPr lang="ru-RU"/>
        </a:p>
      </dgm:t>
    </dgm:pt>
    <dgm:pt modelId="{2C67A84B-1DA8-404D-A584-017D671A3287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мобильными устройствами и приложениями</a:t>
          </a:r>
        </a:p>
      </dgm:t>
    </dgm:pt>
    <dgm:pt modelId="{19A9B967-C055-4197-9095-45B9E5ACAAF8}" type="parTrans" cxnId="{123D7CCE-4326-4267-B117-570C2A943375}">
      <dgm:prSet/>
      <dgm:spPr/>
      <dgm:t>
        <a:bodyPr/>
        <a:lstStyle/>
        <a:p>
          <a:endParaRPr lang="ru-RU"/>
        </a:p>
      </dgm:t>
    </dgm:pt>
    <dgm:pt modelId="{F58FC505-0D1B-4AF7-9EC8-89E56A40255A}" type="sibTrans" cxnId="{123D7CCE-4326-4267-B117-570C2A943375}">
      <dgm:prSet/>
      <dgm:spPr/>
      <dgm:t>
        <a:bodyPr/>
        <a:lstStyle/>
        <a:p>
          <a:endParaRPr lang="ru-RU"/>
        </a:p>
      </dgm:t>
    </dgm:pt>
    <dgm:pt modelId="{15A7A580-2129-4117-BE70-7A6B6F86F052}">
      <dgm:prSet custT="1"/>
      <dgm:spPr>
        <a:solidFill>
          <a:srgbClr val="925A94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Intune</a:t>
          </a:r>
          <a:endParaRPr lang="ru-RU" sz="1000" dirty="0">
            <a:solidFill>
              <a:schemeClr val="bg1"/>
            </a:solidFill>
          </a:endParaRPr>
        </a:p>
      </dgm:t>
    </dgm:pt>
    <dgm:pt modelId="{D1155D53-45C0-4288-A56F-21D61285327A}" type="parTrans" cxnId="{1BC382C0-1973-40D7-B3B9-5C601D7DEFFA}">
      <dgm:prSet/>
      <dgm:spPr/>
      <dgm:t>
        <a:bodyPr/>
        <a:lstStyle/>
        <a:p>
          <a:endParaRPr lang="ru-RU"/>
        </a:p>
      </dgm:t>
    </dgm:pt>
    <dgm:pt modelId="{E8DA2E32-5F7D-4753-B939-EAEEC6112813}" type="sibTrans" cxnId="{1BC382C0-1973-40D7-B3B9-5C601D7DEFFA}">
      <dgm:prSet/>
      <dgm:spPr/>
      <dgm:t>
        <a:bodyPr/>
        <a:lstStyle/>
        <a:p>
          <a:endParaRPr lang="ru-RU"/>
        </a:p>
      </dgm:t>
    </dgm:pt>
    <dgm:pt modelId="{C893CE47-EEAF-41F8-9968-CBE62A9D8136}">
      <dgm:prSet custT="1"/>
      <dgm:spPr>
        <a:solidFill>
          <a:srgbClr val="6E70B1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WorksPad</a:t>
          </a:r>
          <a:endParaRPr lang="ru-RU" sz="1000" dirty="0">
            <a:solidFill>
              <a:schemeClr val="bg1"/>
            </a:solidFill>
          </a:endParaRPr>
        </a:p>
      </dgm:t>
    </dgm:pt>
    <dgm:pt modelId="{3196B724-546E-49F1-AEF7-DEC300CEAB3B}" type="parTrans" cxnId="{8D468358-0F9A-4DA4-B00D-EB2524EB2CC1}">
      <dgm:prSet/>
      <dgm:spPr/>
      <dgm:t>
        <a:bodyPr/>
        <a:lstStyle/>
        <a:p>
          <a:endParaRPr lang="ru-RU"/>
        </a:p>
      </dgm:t>
    </dgm:pt>
    <dgm:pt modelId="{DC8648FD-7873-4BE9-8310-AD1C7DBD8C1D}" type="sibTrans" cxnId="{8D468358-0F9A-4DA4-B00D-EB2524EB2CC1}">
      <dgm:prSet/>
      <dgm:spPr/>
      <dgm:t>
        <a:bodyPr/>
        <a:lstStyle/>
        <a:p>
          <a:endParaRPr lang="ru-RU"/>
        </a:p>
      </dgm:t>
    </dgm:pt>
    <dgm:pt modelId="{132426B9-1589-4E8F-A314-0FA664602DF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4855D36-3F4E-43DE-BB0F-AA145908FCF5}" type="parTrans" cxnId="{FAE15B61-7760-4EF4-920A-20B3436CEFC8}">
      <dgm:prSet/>
      <dgm:spPr/>
      <dgm:t>
        <a:bodyPr/>
        <a:lstStyle/>
        <a:p>
          <a:endParaRPr lang="ru-RU"/>
        </a:p>
      </dgm:t>
    </dgm:pt>
    <dgm:pt modelId="{A3EB1F84-C89E-4EE7-AF79-F156490002E8}" type="sibTrans" cxnId="{FAE15B61-7760-4EF4-920A-20B3436CEFC8}">
      <dgm:prSet/>
      <dgm:spPr/>
      <dgm:t>
        <a:bodyPr/>
        <a:lstStyle/>
        <a:p>
          <a:endParaRPr lang="ru-RU"/>
        </a:p>
      </dgm:t>
    </dgm:pt>
    <dgm:pt modelId="{64660BF9-334F-46BF-BFF3-984CB720CC95}">
      <dgm:prSet custT="1"/>
      <dgm:spPr>
        <a:noFill/>
        <a:ln>
          <a:noFill/>
        </a:ln>
      </dgm:spPr>
      <dgm:t>
        <a:bodyPr/>
        <a:lstStyle/>
        <a:p>
          <a:r>
            <a:rPr lang="ru-RU" sz="1400" b="1" dirty="0">
              <a:solidFill>
                <a:srgbClr val="A83661"/>
              </a:solidFill>
            </a:rPr>
            <a:t>КАТЕГОРИЯ</a:t>
          </a:r>
        </a:p>
      </dgm:t>
    </dgm:pt>
    <dgm:pt modelId="{B715D7B6-924B-48A9-BAD7-04E431E62E4C}" type="parTrans" cxnId="{99846E6F-AEEF-450C-92F9-F6378EEF4325}">
      <dgm:prSet/>
      <dgm:spPr/>
      <dgm:t>
        <a:bodyPr/>
        <a:lstStyle/>
        <a:p>
          <a:endParaRPr lang="ru-RU"/>
        </a:p>
      </dgm:t>
    </dgm:pt>
    <dgm:pt modelId="{5C14F3E3-D35A-441A-992F-A4F9C494475F}" type="sibTrans" cxnId="{99846E6F-AEEF-450C-92F9-F6378EEF4325}">
      <dgm:prSet/>
      <dgm:spPr/>
      <dgm:t>
        <a:bodyPr/>
        <a:lstStyle/>
        <a:p>
          <a:endParaRPr lang="ru-RU"/>
        </a:p>
      </dgm:t>
    </dgm:pt>
    <dgm:pt modelId="{BA1D552F-7449-46B0-98A9-F283AB000DB4}">
      <dgm:prSet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solidFill>
                <a:srgbClr val="9D6A9E"/>
              </a:solidFill>
            </a:rPr>
            <a:t>MICROSOFT</a:t>
          </a:r>
          <a:endParaRPr lang="ru-RU" sz="1400" b="1" dirty="0">
            <a:solidFill>
              <a:srgbClr val="9D6A9E"/>
            </a:solidFill>
          </a:endParaRPr>
        </a:p>
      </dgm:t>
    </dgm:pt>
    <dgm:pt modelId="{5C9E69EA-5016-410A-BF98-1CA89DCB0C0D}" type="parTrans" cxnId="{B01E6CFF-566A-49ED-A127-29C8EBB81F7A}">
      <dgm:prSet/>
      <dgm:spPr/>
      <dgm:t>
        <a:bodyPr/>
        <a:lstStyle/>
        <a:p>
          <a:endParaRPr lang="ru-RU"/>
        </a:p>
      </dgm:t>
    </dgm:pt>
    <dgm:pt modelId="{CEA8D6F4-1DE2-42DA-AB13-AFE9B80B2D36}" type="sibTrans" cxnId="{B01E6CFF-566A-49ED-A127-29C8EBB81F7A}">
      <dgm:prSet/>
      <dgm:spPr/>
      <dgm:t>
        <a:bodyPr/>
        <a:lstStyle/>
        <a:p>
          <a:endParaRPr lang="ru-RU"/>
        </a:p>
      </dgm:t>
    </dgm:pt>
    <dgm:pt modelId="{24DFEB91-D26D-4F8F-8E2A-BAA0BA981A30}">
      <dgm:prSet custT="1"/>
      <dgm:spPr>
        <a:noFill/>
        <a:ln>
          <a:noFill/>
        </a:ln>
      </dgm:spPr>
      <dgm:t>
        <a:bodyPr/>
        <a:lstStyle/>
        <a:p>
          <a:r>
            <a:rPr lang="ru-RU" sz="1400" b="1" dirty="0">
              <a:solidFill>
                <a:srgbClr val="6E70B1"/>
              </a:solidFill>
            </a:rPr>
            <a:t>ГК АСТРА</a:t>
          </a:r>
        </a:p>
      </dgm:t>
    </dgm:pt>
    <dgm:pt modelId="{81B0C9A5-FD9E-4978-B9CA-CB0CBB9E23E6}" type="parTrans" cxnId="{159A2321-2372-4D5C-807B-7E6C634DD23E}">
      <dgm:prSet/>
      <dgm:spPr/>
      <dgm:t>
        <a:bodyPr/>
        <a:lstStyle/>
        <a:p>
          <a:endParaRPr lang="ru-RU"/>
        </a:p>
      </dgm:t>
    </dgm:pt>
    <dgm:pt modelId="{5F6C8EBE-F54A-4D9C-8069-B9F755086E01}" type="sibTrans" cxnId="{159A2321-2372-4D5C-807B-7E6C634DD23E}">
      <dgm:prSet/>
      <dgm:spPr/>
      <dgm:t>
        <a:bodyPr/>
        <a:lstStyle/>
        <a:p>
          <a:endParaRPr lang="ru-RU"/>
        </a:p>
      </dgm:t>
    </dgm:pt>
    <dgm:pt modelId="{571863CB-2687-4909-A612-FD8742B4C0C0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400" b="1" kern="1200" dirty="0">
              <a:solidFill>
                <a:srgbClr val="3F7BC3"/>
              </a:solidFill>
              <a:latin typeface="Segoe UI"/>
              <a:ea typeface="+mn-ea"/>
              <a:cs typeface="+mn-cs"/>
            </a:rPr>
            <a:t>АЛМИ</a:t>
          </a:r>
        </a:p>
      </dgm:t>
    </dgm:pt>
    <dgm:pt modelId="{66D566A1-827F-4150-A361-C6ED9558F23F}" type="parTrans" cxnId="{0699013A-3865-41CE-B174-437CC70A0606}">
      <dgm:prSet/>
      <dgm:spPr/>
      <dgm:t>
        <a:bodyPr/>
        <a:lstStyle/>
        <a:p>
          <a:endParaRPr lang="ru-RU"/>
        </a:p>
      </dgm:t>
    </dgm:pt>
    <dgm:pt modelId="{53EEC54F-6372-4B19-A3C5-54DF1DBA1DC0}" type="sibTrans" cxnId="{0699013A-3865-41CE-B174-437CC70A0606}">
      <dgm:prSet/>
      <dgm:spPr/>
      <dgm:t>
        <a:bodyPr/>
        <a:lstStyle/>
        <a:p>
          <a:endParaRPr lang="ru-RU"/>
        </a:p>
      </dgm:t>
    </dgm:pt>
    <dgm:pt modelId="{7A81D584-DC3F-4316-9F14-79C2CF846FFB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7620" tIns="3810" rIns="0" bIns="3810" numCol="1" spcCol="1270" anchor="ctr" anchorCtr="0"/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328FCC"/>
              </a:solidFill>
              <a:latin typeface="Segoe UI"/>
              <a:ea typeface="+mn-ea"/>
              <a:cs typeface="+mn-cs"/>
            </a:rPr>
            <a:t>АСТРА + АЛМИ</a:t>
          </a:r>
        </a:p>
      </dgm:t>
    </dgm:pt>
    <dgm:pt modelId="{7D9E8CD8-58E3-43CB-B327-072B456AFD53}" type="sibTrans" cxnId="{F3AC4984-952A-4D9B-A8F8-3F7CC7955D71}">
      <dgm:prSet/>
      <dgm:spPr/>
      <dgm:t>
        <a:bodyPr/>
        <a:lstStyle/>
        <a:p>
          <a:endParaRPr lang="ru-RU"/>
        </a:p>
      </dgm:t>
    </dgm:pt>
    <dgm:pt modelId="{66CFD2F0-EEEC-485A-B254-6F546C89D674}" type="parTrans" cxnId="{F3AC4984-952A-4D9B-A8F8-3F7CC7955D71}">
      <dgm:prSet/>
      <dgm:spPr/>
      <dgm:t>
        <a:bodyPr/>
        <a:lstStyle/>
        <a:p>
          <a:endParaRPr lang="ru-RU"/>
        </a:p>
      </dgm:t>
    </dgm:pt>
    <dgm:pt modelId="{CB3736AE-8EFE-46F7-B575-484C207640D7}">
      <dgm:prSet custT="1"/>
      <dgm:spPr>
        <a:solidFill>
          <a:srgbClr val="408BC9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Брест </a:t>
          </a:r>
          <a:r>
            <a:rPr lang="en-US" sz="1000" dirty="0">
              <a:solidFill>
                <a:schemeClr val="bg1"/>
              </a:solidFill>
            </a:rPr>
            <a:t>/ VM Manager</a:t>
          </a:r>
          <a:endParaRPr lang="ru-RU" sz="1000" dirty="0">
            <a:solidFill>
              <a:schemeClr val="bg1"/>
            </a:solidFill>
          </a:endParaRPr>
        </a:p>
      </dgm:t>
    </dgm:pt>
    <dgm:pt modelId="{71079A80-A8DE-4CF1-A695-7E23C14993FF}" type="sibTrans" cxnId="{679877B8-99D7-4D52-9FAC-A22CB82022CD}">
      <dgm:prSet/>
      <dgm:spPr/>
      <dgm:t>
        <a:bodyPr/>
        <a:lstStyle/>
        <a:p>
          <a:endParaRPr lang="ru-RU"/>
        </a:p>
      </dgm:t>
    </dgm:pt>
    <dgm:pt modelId="{EA7B3227-A3A2-4A65-92A2-227F7F031F42}" type="parTrans" cxnId="{679877B8-99D7-4D52-9FAC-A22CB82022CD}">
      <dgm:prSet/>
      <dgm:spPr/>
      <dgm:t>
        <a:bodyPr/>
        <a:lstStyle/>
        <a:p>
          <a:endParaRPr lang="ru-RU"/>
        </a:p>
      </dgm:t>
    </dgm:pt>
    <dgm:pt modelId="{4A1E33B9-06FC-48D1-AE58-3EB7ECDC84AB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A2F60DA-5233-43C2-B7E5-DE74A5BF2FE6}" type="sibTrans" cxnId="{E35E57EC-F6AE-4322-A2BC-BC4141CFF106}">
      <dgm:prSet/>
      <dgm:spPr/>
      <dgm:t>
        <a:bodyPr/>
        <a:lstStyle/>
        <a:p>
          <a:endParaRPr lang="ru-RU"/>
        </a:p>
      </dgm:t>
    </dgm:pt>
    <dgm:pt modelId="{ACDA4D08-2211-4FF8-B00D-3CDC0A7511FB}" type="parTrans" cxnId="{E35E57EC-F6AE-4322-A2BC-BC4141CFF106}">
      <dgm:prSet/>
      <dgm:spPr/>
      <dgm:t>
        <a:bodyPr/>
        <a:lstStyle/>
        <a:p>
          <a:endParaRPr lang="ru-RU"/>
        </a:p>
      </dgm:t>
    </dgm:pt>
    <dgm:pt modelId="{F387326E-CCB5-4DAB-8A84-0DAB42C762B1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ADB9A58-DAE4-497B-AE04-C22271BBC83B}" type="sibTrans" cxnId="{5866BEB3-F855-4083-AFD7-3A2B03358596}">
      <dgm:prSet/>
      <dgm:spPr/>
      <dgm:t>
        <a:bodyPr/>
        <a:lstStyle/>
        <a:p>
          <a:endParaRPr lang="ru-RU"/>
        </a:p>
      </dgm:t>
    </dgm:pt>
    <dgm:pt modelId="{CDF45A84-129F-4D7A-9CD8-DBB4E09A27FC}" type="parTrans" cxnId="{5866BEB3-F855-4083-AFD7-3A2B03358596}">
      <dgm:prSet/>
      <dgm:spPr/>
      <dgm:t>
        <a:bodyPr/>
        <a:lstStyle/>
        <a:p>
          <a:endParaRPr lang="ru-RU"/>
        </a:p>
      </dgm:t>
    </dgm:pt>
    <dgm:pt modelId="{6047DA6E-B92B-4562-95F8-39E891FEB43F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A85AE8A0-80D2-476D-873A-3F3939EDA75F}" type="sibTrans" cxnId="{387209C5-FDF6-4C8A-9955-EB85B995BAC2}">
      <dgm:prSet/>
      <dgm:spPr/>
      <dgm:t>
        <a:bodyPr/>
        <a:lstStyle/>
        <a:p>
          <a:endParaRPr lang="ru-RU"/>
        </a:p>
      </dgm:t>
    </dgm:pt>
    <dgm:pt modelId="{DAE8FBE6-A7C1-4982-B36C-C90801E197E8}" type="parTrans" cxnId="{387209C5-FDF6-4C8A-9955-EB85B995BAC2}">
      <dgm:prSet/>
      <dgm:spPr/>
      <dgm:t>
        <a:bodyPr/>
        <a:lstStyle/>
        <a:p>
          <a:endParaRPr lang="ru-RU"/>
        </a:p>
      </dgm:t>
    </dgm:pt>
    <dgm:pt modelId="{F152A16B-4A23-48F7-96CA-932E16EBF644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E4A8F5AE-9C5F-488E-9EFD-11E9C29F510F}" type="sibTrans" cxnId="{CD343477-7622-450C-80A2-48B87636B33D}">
      <dgm:prSet/>
      <dgm:spPr/>
      <dgm:t>
        <a:bodyPr/>
        <a:lstStyle/>
        <a:p>
          <a:endParaRPr lang="ru-RU"/>
        </a:p>
      </dgm:t>
    </dgm:pt>
    <dgm:pt modelId="{C3B54F90-391D-41EE-BA7C-9043BC778F11}" type="parTrans" cxnId="{CD343477-7622-450C-80A2-48B87636B33D}">
      <dgm:prSet/>
      <dgm:spPr/>
      <dgm:t>
        <a:bodyPr/>
        <a:lstStyle/>
        <a:p>
          <a:endParaRPr lang="ru-RU"/>
        </a:p>
      </dgm:t>
    </dgm:pt>
    <dgm:pt modelId="{B83023DE-9675-4EE1-A7E7-A17BFB7EBA95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RuPost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97D47A98-8D01-48A2-BC78-F4FE66DD7EC6}" type="sibTrans" cxnId="{EB5C4331-824B-4468-B375-B682E589074A}">
      <dgm:prSet/>
      <dgm:spPr/>
      <dgm:t>
        <a:bodyPr/>
        <a:lstStyle/>
        <a:p>
          <a:endParaRPr lang="ru-RU"/>
        </a:p>
      </dgm:t>
    </dgm:pt>
    <dgm:pt modelId="{250EBA2C-5A50-482A-B5EA-7753B157235D}" type="parTrans" cxnId="{EB5C4331-824B-4468-B375-B682E589074A}">
      <dgm:prSet/>
      <dgm:spPr/>
      <dgm:t>
        <a:bodyPr/>
        <a:lstStyle/>
        <a:p>
          <a:endParaRPr lang="ru-RU"/>
        </a:p>
      </dgm:t>
    </dgm:pt>
    <dgm:pt modelId="{66A1CC85-5D12-4367-B061-4BBCB381FECF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Tantor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E1C185B3-39C0-4B36-9219-CFB45DCD1F7B}" type="sibTrans" cxnId="{9260CC3E-EF2D-413D-99F3-24AB63186BF7}">
      <dgm:prSet/>
      <dgm:spPr/>
      <dgm:t>
        <a:bodyPr/>
        <a:lstStyle/>
        <a:p>
          <a:endParaRPr lang="ru-RU"/>
        </a:p>
      </dgm:t>
    </dgm:pt>
    <dgm:pt modelId="{FCE40425-3E03-4280-9670-FAE1E5FBB6E6}" type="parTrans" cxnId="{9260CC3E-EF2D-413D-99F3-24AB63186BF7}">
      <dgm:prSet/>
      <dgm:spPr/>
      <dgm:t>
        <a:bodyPr/>
        <a:lstStyle/>
        <a:p>
          <a:endParaRPr lang="ru-RU"/>
        </a:p>
      </dgm:t>
    </dgm:pt>
    <dgm:pt modelId="{02013660-1504-4FD7-8078-EAD5AFDA9C40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</a:rPr>
            <a:t>Alter</a:t>
          </a:r>
          <a:r>
            <a:rPr lang="en-US" sz="1000" kern="1200" dirty="0"/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/>
            <a:t> </a:t>
          </a:r>
          <a:r>
            <a:rPr lang="en-US" sz="1000" kern="1200" dirty="0">
              <a:solidFill>
                <a:schemeClr val="bg1"/>
              </a:solidFill>
            </a:rPr>
            <a:t>Online</a:t>
          </a:r>
          <a:endParaRPr lang="ru-RU" sz="1000" kern="1200" dirty="0">
            <a:solidFill>
              <a:schemeClr val="bg1"/>
            </a:solidFill>
          </a:endParaRPr>
        </a:p>
      </dgm:t>
    </dgm:pt>
    <dgm:pt modelId="{052214E7-C99D-4037-82D7-C9C3D5E96A46}" type="sibTrans" cxnId="{45ADD9CF-3F9F-4A57-AE61-87745867D2F6}">
      <dgm:prSet/>
      <dgm:spPr/>
      <dgm:t>
        <a:bodyPr/>
        <a:lstStyle/>
        <a:p>
          <a:endParaRPr lang="ru-RU"/>
        </a:p>
      </dgm:t>
    </dgm:pt>
    <dgm:pt modelId="{29E0DD4C-46D3-4CA1-BD33-8F76F9B617E7}" type="parTrans" cxnId="{45ADD9CF-3F9F-4A57-AE61-87745867D2F6}">
      <dgm:prSet/>
      <dgm:spPr/>
      <dgm:t>
        <a:bodyPr/>
        <a:lstStyle/>
        <a:p>
          <a:endParaRPr lang="ru-RU"/>
        </a:p>
      </dgm:t>
    </dgm:pt>
    <dgm:pt modelId="{AE0592AC-1F2D-461F-8E27-6C84F77EA6E7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902C052E-E1C3-4A10-BEE5-288D9769EE13}" type="sibTrans" cxnId="{8399C014-E6C9-4617-BB4D-EE28A671AE50}">
      <dgm:prSet/>
      <dgm:spPr/>
      <dgm:t>
        <a:bodyPr/>
        <a:lstStyle/>
        <a:p>
          <a:endParaRPr lang="ru-RU"/>
        </a:p>
      </dgm:t>
    </dgm:pt>
    <dgm:pt modelId="{4820D017-246F-4479-A9F4-4903A224FAF5}" type="parTrans" cxnId="{8399C014-E6C9-4617-BB4D-EE28A671AE50}">
      <dgm:prSet/>
      <dgm:spPr/>
      <dgm:t>
        <a:bodyPr/>
        <a:lstStyle/>
        <a:p>
          <a:endParaRPr lang="ru-RU"/>
        </a:p>
      </dgm:t>
    </dgm:pt>
    <dgm:pt modelId="{E2799176-3F02-4BE8-AA05-CE5501D6E44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7BC7B13-A0C3-48F7-B323-4A709CA6D406}" type="sibTrans" cxnId="{4028B78B-8AF4-449E-AFBD-D99C4A210BCC}">
      <dgm:prSet/>
      <dgm:spPr/>
      <dgm:t>
        <a:bodyPr/>
        <a:lstStyle/>
        <a:p>
          <a:endParaRPr lang="ru-RU"/>
        </a:p>
      </dgm:t>
    </dgm:pt>
    <dgm:pt modelId="{8D7B036D-72AA-4F3B-AFA5-B0417131D46B}" type="parTrans" cxnId="{4028B78B-8AF4-449E-AFBD-D99C4A210BCC}">
      <dgm:prSet/>
      <dgm:spPr/>
      <dgm:t>
        <a:bodyPr/>
        <a:lstStyle/>
        <a:p>
          <a:endParaRPr lang="ru-RU"/>
        </a:p>
      </dgm:t>
    </dgm:pt>
    <dgm:pt modelId="{CC64510A-FD9B-4BA4-99D0-B3C154A364C0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en-US" sz="10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dirty="0">
              <a:solidFill>
                <a:schemeClr val="bg1"/>
              </a:solidFill>
            </a:rPr>
            <a:t> Office</a:t>
          </a:r>
          <a:endParaRPr lang="ru-RU" sz="1000" dirty="0">
            <a:solidFill>
              <a:schemeClr val="bg1"/>
            </a:solidFill>
          </a:endParaRPr>
        </a:p>
      </dgm:t>
    </dgm:pt>
    <dgm:pt modelId="{2F12C231-DD48-40D1-A103-133A6BC9EB50}" type="sibTrans" cxnId="{A1AD8E85-FE4D-4D1C-8892-117CEE9FA7D9}">
      <dgm:prSet/>
      <dgm:spPr/>
      <dgm:t>
        <a:bodyPr/>
        <a:lstStyle/>
        <a:p>
          <a:endParaRPr lang="ru-RU"/>
        </a:p>
      </dgm:t>
    </dgm:pt>
    <dgm:pt modelId="{E1874088-E2CE-480C-8EA5-4EBD268D180A}" type="parTrans" cxnId="{A1AD8E85-FE4D-4D1C-8892-117CEE9FA7D9}">
      <dgm:prSet/>
      <dgm:spPr/>
      <dgm:t>
        <a:bodyPr/>
        <a:lstStyle/>
        <a:p>
          <a:endParaRPr lang="ru-RU"/>
        </a:p>
      </dgm:t>
    </dgm:pt>
    <dgm:pt modelId="{A662433D-B6A6-495A-BB49-B40B602AC2DC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FF7EBEB1-81A1-4ED2-BDFC-26491001EAE4}" type="sibTrans" cxnId="{A915B2BD-0917-4483-BCF1-B3BAF7EE0C67}">
      <dgm:prSet/>
      <dgm:spPr/>
      <dgm:t>
        <a:bodyPr/>
        <a:lstStyle/>
        <a:p>
          <a:endParaRPr lang="ru-RU"/>
        </a:p>
      </dgm:t>
    </dgm:pt>
    <dgm:pt modelId="{20A4CF5E-F85D-4570-87CC-59BF72FD72BD}" type="parTrans" cxnId="{A915B2BD-0917-4483-BCF1-B3BAF7EE0C67}">
      <dgm:prSet/>
      <dgm:spPr/>
      <dgm:t>
        <a:bodyPr/>
        <a:lstStyle/>
        <a:p>
          <a:endParaRPr lang="ru-RU"/>
        </a:p>
      </dgm:t>
    </dgm:pt>
    <dgm:pt modelId="{BC9A144A-ECD7-40E0-A1F9-109A925415B5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EA01AC6F-A70C-49D3-AD4C-BB7AE251962B}" type="sibTrans" cxnId="{A6B5B675-87B9-4550-A527-797F90F3F6AF}">
      <dgm:prSet/>
      <dgm:spPr/>
      <dgm:t>
        <a:bodyPr/>
        <a:lstStyle/>
        <a:p>
          <a:endParaRPr lang="ru-RU"/>
        </a:p>
      </dgm:t>
    </dgm:pt>
    <dgm:pt modelId="{DBD781CE-99B5-4C4B-A3D4-D9EB4FDEE3CD}" type="parTrans" cxnId="{A6B5B675-87B9-4550-A527-797F90F3F6AF}">
      <dgm:prSet/>
      <dgm:spPr/>
      <dgm:t>
        <a:bodyPr/>
        <a:lstStyle/>
        <a:p>
          <a:endParaRPr lang="ru-RU"/>
        </a:p>
      </dgm:t>
    </dgm:pt>
    <dgm:pt modelId="{A55E2F42-64CF-4C13-A2BB-DE28F9290F26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FDDD4B2F-0C0A-4713-8867-9178B8967945}" type="sibTrans" cxnId="{C21CF2BF-87D5-4ED4-82DA-C25905E6B4CE}">
      <dgm:prSet/>
      <dgm:spPr/>
      <dgm:t>
        <a:bodyPr/>
        <a:lstStyle/>
        <a:p>
          <a:endParaRPr lang="ru-RU"/>
        </a:p>
      </dgm:t>
    </dgm:pt>
    <dgm:pt modelId="{F770AF09-ABA3-4235-8C2F-5D7F53451408}" type="parTrans" cxnId="{C21CF2BF-87D5-4ED4-82DA-C25905E6B4CE}">
      <dgm:prSet/>
      <dgm:spPr/>
      <dgm:t>
        <a:bodyPr/>
        <a:lstStyle/>
        <a:p>
          <a:endParaRPr lang="ru-RU"/>
        </a:p>
      </dgm:t>
    </dgm:pt>
    <dgm:pt modelId="{FC19BC84-2C53-404A-A94D-5346ED9A8B2A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0154825-0475-4057-9674-3D596F211D92}" type="sibTrans" cxnId="{53AB0309-8C17-43C0-9296-4C40E1636D16}">
      <dgm:prSet/>
      <dgm:spPr/>
      <dgm:t>
        <a:bodyPr/>
        <a:lstStyle/>
        <a:p>
          <a:endParaRPr lang="ru-RU"/>
        </a:p>
      </dgm:t>
    </dgm:pt>
    <dgm:pt modelId="{33A311B2-9903-4561-9904-556FF35EE3D9}" type="parTrans" cxnId="{53AB0309-8C17-43C0-9296-4C40E1636D16}">
      <dgm:prSet/>
      <dgm:spPr/>
      <dgm:t>
        <a:bodyPr/>
        <a:lstStyle/>
        <a:p>
          <a:endParaRPr lang="ru-RU"/>
        </a:p>
      </dgm:t>
    </dgm:pt>
    <dgm:pt modelId="{43636993-9FC1-4994-A2D9-F1288A673CB9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818B9EF-ADAA-4F7E-8425-7CE5C4AB2759}" type="sibTrans" cxnId="{84DDF874-B7A0-4A59-ACA9-7CDB61AB75E4}">
      <dgm:prSet/>
      <dgm:spPr/>
      <dgm:t>
        <a:bodyPr/>
        <a:lstStyle/>
        <a:p>
          <a:endParaRPr lang="ru-RU"/>
        </a:p>
      </dgm:t>
    </dgm:pt>
    <dgm:pt modelId="{31DEF2B4-A81F-40D0-AD2A-3CF8DEEAE0B9}" type="parTrans" cxnId="{84DDF874-B7A0-4A59-ACA9-7CDB61AB75E4}">
      <dgm:prSet/>
      <dgm:spPr/>
      <dgm:t>
        <a:bodyPr/>
        <a:lstStyle/>
        <a:p>
          <a:endParaRPr lang="ru-RU"/>
        </a:p>
      </dgm:t>
    </dgm:pt>
    <dgm:pt modelId="{45A9E051-0C95-4B45-B109-B6E131E6FE90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RuBackup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AE131133-DDC7-4F56-B368-93030AE35ADA}" type="sibTrans" cxnId="{08A2AB59-872D-41D5-9FD4-FB350D4378AA}">
      <dgm:prSet/>
      <dgm:spPr/>
      <dgm:t>
        <a:bodyPr/>
        <a:lstStyle/>
        <a:p>
          <a:endParaRPr lang="ru-RU"/>
        </a:p>
      </dgm:t>
    </dgm:pt>
    <dgm:pt modelId="{74827A8A-017C-480E-9F80-D503113E3671}" type="parTrans" cxnId="{08A2AB59-872D-41D5-9FD4-FB350D4378AA}">
      <dgm:prSet/>
      <dgm:spPr/>
      <dgm:t>
        <a:bodyPr/>
        <a:lstStyle/>
        <a:p>
          <a:endParaRPr lang="ru-RU"/>
        </a:p>
      </dgm:t>
    </dgm:pt>
    <dgm:pt modelId="{8347816F-1919-4E81-BB1D-8E9AF94EDED6}">
      <dgm:prSet custT="1"/>
      <dgm:spPr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WorksPad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3D3B419-DF47-4A78-AAC1-A97B5FF5DDA1}" type="sibTrans" cxnId="{DB57D913-CF73-43CC-82B5-FBDE1EE3C87F}">
      <dgm:prSet/>
      <dgm:spPr/>
      <dgm:t>
        <a:bodyPr/>
        <a:lstStyle/>
        <a:p>
          <a:endParaRPr lang="ru-RU"/>
        </a:p>
      </dgm:t>
    </dgm:pt>
    <dgm:pt modelId="{1C9A95F9-5BBB-4785-943E-8567F932ADC0}" type="parTrans" cxnId="{DB57D913-CF73-43CC-82B5-FBDE1EE3C87F}">
      <dgm:prSet/>
      <dgm:spPr/>
      <dgm:t>
        <a:bodyPr/>
        <a:lstStyle/>
        <a:p>
          <a:endParaRPr lang="ru-RU"/>
        </a:p>
      </dgm:t>
    </dgm:pt>
    <dgm:pt modelId="{7619B518-15DA-4D61-BCA5-BCB8251B496A}" type="pres">
      <dgm:prSet presAssocID="{D56F8EDF-7007-437E-8E8E-04652CFF51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6444EF8-2258-4857-A805-C7E7D96219EC}" type="pres">
      <dgm:prSet presAssocID="{64660BF9-334F-46BF-BFF3-984CB720CC95}" presName="horFlow" presStyleCnt="0"/>
      <dgm:spPr/>
    </dgm:pt>
    <dgm:pt modelId="{0299A032-5BE4-42D2-B17B-FDB43E89F47E}" type="pres">
      <dgm:prSet presAssocID="{64660BF9-334F-46BF-BFF3-984CB720CC95}" presName="bigChev" presStyleLbl="node1" presStyleIdx="0" presStyleCnt="19" custScaleX="631999"/>
      <dgm:spPr/>
    </dgm:pt>
    <dgm:pt modelId="{DC7662DE-B7A3-48CB-810A-8E6CD8270BD0}" type="pres">
      <dgm:prSet presAssocID="{5C9E69EA-5016-410A-BF98-1CA89DCB0C0D}" presName="parTrans" presStyleCnt="0"/>
      <dgm:spPr/>
    </dgm:pt>
    <dgm:pt modelId="{56B79893-4574-42E3-BFBB-5C6D66D7BD2C}" type="pres">
      <dgm:prSet presAssocID="{BA1D552F-7449-46B0-98A9-F283AB000DB4}" presName="node" presStyleLbl="alignAccFollowNode1" presStyleIdx="0" presStyleCnt="76" custScaleX="324754" custScaleY="115823" custLinFactNeighborX="39284">
        <dgm:presLayoutVars>
          <dgm:bulletEnabled val="1"/>
        </dgm:presLayoutVars>
      </dgm:prSet>
      <dgm:spPr/>
    </dgm:pt>
    <dgm:pt modelId="{F86ED009-FFC2-44D1-9FA6-49B775A3D239}" type="pres">
      <dgm:prSet presAssocID="{CEA8D6F4-1DE2-42DA-AB13-AFE9B80B2D36}" presName="sibTrans" presStyleCnt="0"/>
      <dgm:spPr/>
    </dgm:pt>
    <dgm:pt modelId="{D3A44CA1-0B27-4601-BC0C-83AC019C829E}" type="pres">
      <dgm:prSet presAssocID="{24DFEB91-D26D-4F8F-8E2A-BAA0BA981A30}" presName="node" presStyleLbl="alignAccFollowNode1" presStyleIdx="1" presStyleCnt="76" custScaleX="324754" custScaleY="115823" custLinFactNeighborX="39284">
        <dgm:presLayoutVars>
          <dgm:bulletEnabled val="1"/>
        </dgm:presLayoutVars>
      </dgm:prSet>
      <dgm:spPr/>
    </dgm:pt>
    <dgm:pt modelId="{FA41CFA5-EBE3-43EA-A307-59891DECB6CD}" type="pres">
      <dgm:prSet presAssocID="{5F6C8EBE-F54A-4D9C-8069-B9F755086E01}" presName="sibTrans" presStyleCnt="0"/>
      <dgm:spPr/>
    </dgm:pt>
    <dgm:pt modelId="{AFA2D086-FB35-439D-BBB6-94057E412DF7}" type="pres">
      <dgm:prSet presAssocID="{571863CB-2687-4909-A612-FD8742B4C0C0}" presName="node" presStyleLbl="alignAccFollowNode1" presStyleIdx="2" presStyleCnt="76" custScaleX="324754" custScaleY="115823" custLinFactNeighborX="39284">
        <dgm:presLayoutVars>
          <dgm:bulletEnabled val="1"/>
        </dgm:presLayoutVars>
      </dgm:prSet>
      <dgm:spPr>
        <a:xfrm>
          <a:off x="6629796" y="20771"/>
          <a:ext cx="493862" cy="197544"/>
        </a:xfrm>
        <a:prstGeom prst="chevron">
          <a:avLst/>
        </a:prstGeom>
      </dgm:spPr>
    </dgm:pt>
    <dgm:pt modelId="{4E81F320-2C77-40C7-B8AF-7CEC445661B8}" type="pres">
      <dgm:prSet presAssocID="{53EEC54F-6372-4B19-A3C5-54DF1DBA1DC0}" presName="sibTrans" presStyleCnt="0"/>
      <dgm:spPr/>
    </dgm:pt>
    <dgm:pt modelId="{F735EEF7-1A6C-4154-BEFE-1B2ACF598AF3}" type="pres">
      <dgm:prSet presAssocID="{7A81D584-DC3F-4316-9F14-79C2CF846FFB}" presName="node" presStyleLbl="alignAccFollowNode1" presStyleIdx="3" presStyleCnt="76" custScaleX="324754" custScaleY="115823" custLinFactNeighborX="-39568">
        <dgm:presLayoutVars>
          <dgm:bulletEnabled val="1"/>
        </dgm:presLayoutVars>
      </dgm:prSet>
      <dgm:spPr>
        <a:xfrm>
          <a:off x="9261287" y="20771"/>
          <a:ext cx="1332001" cy="197544"/>
        </a:xfrm>
        <a:prstGeom prst="chevron">
          <a:avLst/>
        </a:prstGeom>
      </dgm:spPr>
    </dgm:pt>
    <dgm:pt modelId="{5CDF56B3-2558-436D-839F-807BFE8B8CC0}" type="pres">
      <dgm:prSet presAssocID="{64660BF9-334F-46BF-BFF3-984CB720CC95}" presName="vSp" presStyleCnt="0"/>
      <dgm:spPr/>
    </dgm:pt>
    <dgm:pt modelId="{B16ED7FC-6F89-456B-88B5-A4D7CBE31513}" type="pres">
      <dgm:prSet presAssocID="{00063F33-F4D7-4E1F-9AF1-52A18A39501D}" presName="horFlow" presStyleCnt="0"/>
      <dgm:spPr/>
    </dgm:pt>
    <dgm:pt modelId="{E48B70F1-05AC-441E-BC99-CD342E62C885}" type="pres">
      <dgm:prSet presAssocID="{00063F33-F4D7-4E1F-9AF1-52A18A39501D}" presName="bigChev" presStyleLbl="node1" presStyleIdx="1" presStyleCnt="19" custScaleX="629228"/>
      <dgm:spPr/>
    </dgm:pt>
    <dgm:pt modelId="{6F8DA1C1-FD44-4D9A-85CF-A4E7231A6916}" type="pres">
      <dgm:prSet presAssocID="{6A0DFD64-6AC3-4AC5-B4F7-1EAE3A1F72CC}" presName="parTrans" presStyleCnt="0"/>
      <dgm:spPr/>
    </dgm:pt>
    <dgm:pt modelId="{113A91F7-104A-43CE-96D0-6DDD34FECBB8}" type="pres">
      <dgm:prSet presAssocID="{04BAD2AA-EFC9-4A9C-A04D-9B6B1D606C88}" presName="node" presStyleLbl="alignAccFollowNode1" presStyleIdx="4" presStyleCnt="76" custScaleX="323330" custScaleY="115823" custLinFactNeighborX="39284">
        <dgm:presLayoutVars>
          <dgm:bulletEnabled val="1"/>
        </dgm:presLayoutVars>
      </dgm:prSet>
      <dgm:spPr/>
    </dgm:pt>
    <dgm:pt modelId="{A6BA2AB2-0D65-437A-9F83-C99DB13948D0}" type="pres">
      <dgm:prSet presAssocID="{1529200D-5A2C-4383-9891-174BAC365E7F}" presName="sibTrans" presStyleCnt="0"/>
      <dgm:spPr/>
    </dgm:pt>
    <dgm:pt modelId="{741DF5DA-4E94-4FB3-B289-9DB437800867}" type="pres">
      <dgm:prSet presAssocID="{521ABF9F-34AF-41F2-987B-C9F36E372F12}" presName="node" presStyleLbl="alignAccFollowNode1" presStyleIdx="5" presStyleCnt="76" custScaleX="323330" custScaleY="115823" custLinFactNeighborX="39284">
        <dgm:presLayoutVars>
          <dgm:bulletEnabled val="1"/>
        </dgm:presLayoutVars>
      </dgm:prSet>
      <dgm:spPr/>
    </dgm:pt>
    <dgm:pt modelId="{3F25DB7B-970C-4523-8774-77E9E8A525D6}" type="pres">
      <dgm:prSet presAssocID="{85885B5C-73E1-409B-8276-59C270053036}" presName="sibTrans" presStyleCnt="0"/>
      <dgm:spPr/>
    </dgm:pt>
    <dgm:pt modelId="{F8B294C0-F90D-423B-B373-8CDD66D9A9D3}" type="pres">
      <dgm:prSet presAssocID="{57673942-87C9-4C59-BDFF-2B09886DF6BE}" presName="node" presStyleLbl="alignAccFollowNode1" presStyleIdx="6" presStyleCnt="76" custScaleX="323330" custScaleY="115823" custLinFactNeighborX="39284">
        <dgm:presLayoutVars>
          <dgm:bulletEnabled val="1"/>
        </dgm:presLayoutVars>
      </dgm:prSet>
      <dgm:spPr>
        <a:xfrm>
          <a:off x="6629796" y="292098"/>
          <a:ext cx="493862" cy="197544"/>
        </a:xfrm>
        <a:prstGeom prst="chevron">
          <a:avLst/>
        </a:prstGeom>
      </dgm:spPr>
    </dgm:pt>
    <dgm:pt modelId="{7CF944C1-7248-493F-A6D4-29777CCA6B23}" type="pres">
      <dgm:prSet presAssocID="{A89D33CE-AD9D-442E-B6BC-5BF5425821BE}" presName="sibTrans" presStyleCnt="0"/>
      <dgm:spPr/>
    </dgm:pt>
    <dgm:pt modelId="{7E7DE0AC-42BE-497F-A4CC-EE0D3D6B5597}" type="pres">
      <dgm:prSet presAssocID="{CB3736AE-8EFE-46F7-B575-484C207640D7}" presName="node" presStyleLbl="alignAccFollowNode1" presStyleIdx="7" presStyleCnt="76" custScaleX="323330" custScaleY="115823" custLinFactNeighborX="39284">
        <dgm:presLayoutVars>
          <dgm:bulletEnabled val="1"/>
        </dgm:presLayoutVars>
      </dgm:prSet>
      <dgm:spPr/>
    </dgm:pt>
    <dgm:pt modelId="{E0237B5E-FB5F-4131-9DFA-F280EC7B60E1}" type="pres">
      <dgm:prSet presAssocID="{00063F33-F4D7-4E1F-9AF1-52A18A39501D}" presName="vSp" presStyleCnt="0"/>
      <dgm:spPr/>
    </dgm:pt>
    <dgm:pt modelId="{FBBA8BF0-D1D7-41CF-B26D-541DA73A6C47}" type="pres">
      <dgm:prSet presAssocID="{451EFF04-A7B4-4921-8D18-9D4E0E7B6234}" presName="horFlow" presStyleCnt="0"/>
      <dgm:spPr/>
    </dgm:pt>
    <dgm:pt modelId="{6FADD685-94DA-4D49-87DB-2E309FD3671F}" type="pres">
      <dgm:prSet presAssocID="{451EFF04-A7B4-4921-8D18-9D4E0E7B6234}" presName="bigChev" presStyleLbl="node1" presStyleIdx="2" presStyleCnt="19" custScaleX="629228"/>
      <dgm:spPr/>
    </dgm:pt>
    <dgm:pt modelId="{55DD61F5-A798-40F9-91BA-303331B6A95F}" type="pres">
      <dgm:prSet presAssocID="{AD30E79E-7862-42A1-B47A-F99B6EA42045}" presName="parTrans" presStyleCnt="0"/>
      <dgm:spPr/>
    </dgm:pt>
    <dgm:pt modelId="{5599BDF6-7801-4BAA-AF48-6834A8AE8C44}" type="pres">
      <dgm:prSet presAssocID="{79117969-790E-4461-A688-2BD652E967D9}" presName="node" presStyleLbl="alignAccFollowNode1" presStyleIdx="8" presStyleCnt="76" custScaleX="323330" custScaleY="115823" custLinFactNeighborX="39284">
        <dgm:presLayoutVars>
          <dgm:bulletEnabled val="1"/>
        </dgm:presLayoutVars>
      </dgm:prSet>
      <dgm:spPr/>
    </dgm:pt>
    <dgm:pt modelId="{FCD2F4C1-C1E1-476B-BE57-4749052E18B2}" type="pres">
      <dgm:prSet presAssocID="{C9ABD818-67A4-4302-A087-F91627934107}" presName="sibTrans" presStyleCnt="0"/>
      <dgm:spPr/>
    </dgm:pt>
    <dgm:pt modelId="{3B9035DE-99F6-4CD1-A0A9-14637FABBF8A}" type="pres">
      <dgm:prSet presAssocID="{0F6B9A6A-4E4C-42AD-98F4-6B817011CCD9}" presName="node" presStyleLbl="alignAccFollowNode1" presStyleIdx="9" presStyleCnt="76" custScaleX="323330" custScaleY="115823" custLinFactNeighborX="39284">
        <dgm:presLayoutVars>
          <dgm:bulletEnabled val="1"/>
        </dgm:presLayoutVars>
      </dgm:prSet>
      <dgm:spPr/>
    </dgm:pt>
    <dgm:pt modelId="{75255046-28E1-4A89-B486-BC02FF66D71C}" type="pres">
      <dgm:prSet presAssocID="{C810E5A9-8775-46D3-9056-3D379EC51EBE}" presName="sibTrans" presStyleCnt="0"/>
      <dgm:spPr/>
    </dgm:pt>
    <dgm:pt modelId="{5BF43D05-85D4-4E1D-BED1-962BFC5A8283}" type="pres">
      <dgm:prSet presAssocID="{8389C8EC-302B-4B57-8D3C-B1A44CCB4C49}" presName="node" presStyleLbl="alignAccFollowNode1" presStyleIdx="10" presStyleCnt="76" custScaleX="323330" custScaleY="124322" custLinFactNeighborX="39284">
        <dgm:presLayoutVars>
          <dgm:bulletEnabled val="1"/>
        </dgm:presLayoutVars>
      </dgm:prSet>
      <dgm:spPr>
        <a:xfrm>
          <a:off x="6629796" y="563425"/>
          <a:ext cx="493862" cy="197544"/>
        </a:xfrm>
        <a:prstGeom prst="chevron">
          <a:avLst/>
        </a:prstGeom>
      </dgm:spPr>
    </dgm:pt>
    <dgm:pt modelId="{C737AF46-3BAB-41D8-A391-47D75A3CA34E}" type="pres">
      <dgm:prSet presAssocID="{FF3E3C87-6A72-4E77-AE58-436512A44F40}" presName="sibTrans" presStyleCnt="0"/>
      <dgm:spPr/>
    </dgm:pt>
    <dgm:pt modelId="{CFBC52A2-044B-4342-A17D-A1551A5063DA}" type="pres">
      <dgm:prSet presAssocID="{4A1E33B9-06FC-48D1-AE58-3EB7ECDC84AB}" presName="node" presStyleLbl="alignAccFollowNode1" presStyleIdx="11" presStyleCnt="76" custScaleX="323330" custScaleY="115823" custLinFactNeighborX="39284">
        <dgm:presLayoutVars>
          <dgm:bulletEnabled val="1"/>
        </dgm:presLayoutVars>
      </dgm:prSet>
      <dgm:spPr>
        <a:xfrm>
          <a:off x="9175593" y="563425"/>
          <a:ext cx="1465166" cy="197544"/>
        </a:xfrm>
        <a:prstGeom prst="chevron">
          <a:avLst/>
        </a:prstGeom>
      </dgm:spPr>
    </dgm:pt>
    <dgm:pt modelId="{E0A8DBB4-FDCB-46CE-B2E8-9C6575419BCB}" type="pres">
      <dgm:prSet presAssocID="{451EFF04-A7B4-4921-8D18-9D4E0E7B6234}" presName="vSp" presStyleCnt="0"/>
      <dgm:spPr/>
    </dgm:pt>
    <dgm:pt modelId="{260859C5-DDBD-426C-9042-388C140BF2F7}" type="pres">
      <dgm:prSet presAssocID="{20BCDC47-22FF-4797-B45F-81A427AA75AF}" presName="horFlow" presStyleCnt="0"/>
      <dgm:spPr/>
    </dgm:pt>
    <dgm:pt modelId="{AF75F248-4376-4F5C-86E9-4644A3192A5E}" type="pres">
      <dgm:prSet presAssocID="{20BCDC47-22FF-4797-B45F-81A427AA75AF}" presName="bigChev" presStyleLbl="node1" presStyleIdx="3" presStyleCnt="19" custScaleX="629228"/>
      <dgm:spPr/>
    </dgm:pt>
    <dgm:pt modelId="{540283F4-B92E-41C6-BB5A-2E9971443713}" type="pres">
      <dgm:prSet presAssocID="{3E39EE3A-0181-47FC-96EB-508C1D50F13F}" presName="parTrans" presStyleCnt="0"/>
      <dgm:spPr/>
    </dgm:pt>
    <dgm:pt modelId="{3ECAE098-C5C9-40FC-A7A3-E11BC08E5BFE}" type="pres">
      <dgm:prSet presAssocID="{A839C5DF-8712-48A6-8C50-C6909485F40C}" presName="node" presStyleLbl="alignAccFollowNode1" presStyleIdx="12" presStyleCnt="76" custScaleX="323330" custScaleY="115823" custLinFactNeighborX="39284">
        <dgm:presLayoutVars>
          <dgm:bulletEnabled val="1"/>
        </dgm:presLayoutVars>
      </dgm:prSet>
      <dgm:spPr/>
    </dgm:pt>
    <dgm:pt modelId="{31A2EA74-6A1E-42F1-B370-950D6EC3CF16}" type="pres">
      <dgm:prSet presAssocID="{5B0DDB87-9F9C-4310-85D7-843C025E2A40}" presName="sibTrans" presStyleCnt="0"/>
      <dgm:spPr/>
    </dgm:pt>
    <dgm:pt modelId="{D2818CC0-BAF0-4F8C-8447-45B687E90F6A}" type="pres">
      <dgm:prSet presAssocID="{5A295DEB-CA92-4573-8BB7-EB4236DB005A}" presName="node" presStyleLbl="alignAccFollowNode1" presStyleIdx="13" presStyleCnt="76" custScaleX="323330" custScaleY="115823" custLinFactNeighborX="39284">
        <dgm:presLayoutVars>
          <dgm:bulletEnabled val="1"/>
        </dgm:presLayoutVars>
      </dgm:prSet>
      <dgm:spPr/>
    </dgm:pt>
    <dgm:pt modelId="{BEC90C59-FCE0-4924-BEAC-625464941E4E}" type="pres">
      <dgm:prSet presAssocID="{A73E96D3-EA7D-4B79-85AE-5C549FFD248E}" presName="sibTrans" presStyleCnt="0"/>
      <dgm:spPr/>
    </dgm:pt>
    <dgm:pt modelId="{0A04C291-00AF-4468-9057-445133C1F66B}" type="pres">
      <dgm:prSet presAssocID="{6E282DEA-936F-4D8F-8BC2-10A853B86630}" presName="node" presStyleLbl="alignAccFollowNode1" presStyleIdx="14" presStyleCnt="76" custScaleX="323330" custScaleY="124322" custLinFactNeighborX="39284">
        <dgm:presLayoutVars>
          <dgm:bulletEnabled val="1"/>
        </dgm:presLayoutVars>
      </dgm:prSet>
      <dgm:spPr/>
    </dgm:pt>
    <dgm:pt modelId="{C1880F90-E0BB-48FE-A57F-30CE00E881EE}" type="pres">
      <dgm:prSet presAssocID="{EE891041-5AE7-4076-A721-9F4BC7E60874}" presName="sibTrans" presStyleCnt="0"/>
      <dgm:spPr/>
    </dgm:pt>
    <dgm:pt modelId="{07F38C8F-1EFB-41B0-ADC8-57F3AC15322B}" type="pres">
      <dgm:prSet presAssocID="{F387326E-CCB5-4DAB-8A84-0DAB42C762B1}" presName="node" presStyleLbl="alignAccFollowNode1" presStyleIdx="15" presStyleCnt="76" custScaleX="323330" custScaleY="115823" custLinFactNeighborX="39284">
        <dgm:presLayoutVars>
          <dgm:bulletEnabled val="1"/>
        </dgm:presLayoutVars>
      </dgm:prSet>
      <dgm:spPr>
        <a:xfrm>
          <a:off x="9175593" y="834752"/>
          <a:ext cx="1465166" cy="197544"/>
        </a:xfrm>
        <a:prstGeom prst="chevron">
          <a:avLst/>
        </a:prstGeom>
      </dgm:spPr>
    </dgm:pt>
    <dgm:pt modelId="{4282FC8B-3779-4C91-B138-3DBA2C9FD8F0}" type="pres">
      <dgm:prSet presAssocID="{20BCDC47-22FF-4797-B45F-81A427AA75AF}" presName="vSp" presStyleCnt="0"/>
      <dgm:spPr/>
    </dgm:pt>
    <dgm:pt modelId="{C325DB14-EBC7-444D-9C60-B5597871F34F}" type="pres">
      <dgm:prSet presAssocID="{AA790FF2-E26A-4E86-9BB6-9B404A961D5D}" presName="horFlow" presStyleCnt="0"/>
      <dgm:spPr/>
    </dgm:pt>
    <dgm:pt modelId="{15A082A6-DFC6-445C-AC72-372BFB083AAD}" type="pres">
      <dgm:prSet presAssocID="{AA790FF2-E26A-4E86-9BB6-9B404A961D5D}" presName="bigChev" presStyleLbl="node1" presStyleIdx="4" presStyleCnt="19" custScaleX="629228"/>
      <dgm:spPr/>
    </dgm:pt>
    <dgm:pt modelId="{FB8345D1-28FE-4B08-875E-BA68AF7D9B62}" type="pres">
      <dgm:prSet presAssocID="{0FF41C8B-6FE3-4366-9B8B-D6B93E699C83}" presName="parTrans" presStyleCnt="0"/>
      <dgm:spPr/>
    </dgm:pt>
    <dgm:pt modelId="{BCD132FD-F92E-4312-AD87-64181510EB4F}" type="pres">
      <dgm:prSet presAssocID="{CC252190-5F22-4D73-84BC-37441EEA2FE3}" presName="node" presStyleLbl="alignAccFollowNode1" presStyleIdx="16" presStyleCnt="76" custScaleX="323330" custScaleY="115823" custLinFactNeighborX="39284">
        <dgm:presLayoutVars>
          <dgm:bulletEnabled val="1"/>
        </dgm:presLayoutVars>
      </dgm:prSet>
      <dgm:spPr/>
    </dgm:pt>
    <dgm:pt modelId="{0B65EBE5-E369-48C9-A640-E7D16C3C8651}" type="pres">
      <dgm:prSet presAssocID="{6AF13DDA-4386-456D-A67A-6ED71CFDBD90}" presName="sibTrans" presStyleCnt="0"/>
      <dgm:spPr/>
    </dgm:pt>
    <dgm:pt modelId="{28A90F3C-65F4-4F47-B614-E839B768F0AD}" type="pres">
      <dgm:prSet presAssocID="{282F9EAB-352C-4181-AA6E-FF9DB7103AAD}" presName="node" presStyleLbl="alignAccFollowNode1" presStyleIdx="17" presStyleCnt="76" custScaleX="323330" custScaleY="115823" custLinFactNeighborX="39284">
        <dgm:presLayoutVars>
          <dgm:bulletEnabled val="1"/>
        </dgm:presLayoutVars>
      </dgm:prSet>
      <dgm:spPr/>
    </dgm:pt>
    <dgm:pt modelId="{1FAE9816-750C-42B6-ADE1-BBB91DA83F0C}" type="pres">
      <dgm:prSet presAssocID="{AF08BD73-9728-472F-B4F1-C5A0EA4BA1DF}" presName="sibTrans" presStyleCnt="0"/>
      <dgm:spPr/>
    </dgm:pt>
    <dgm:pt modelId="{E521B12A-4B74-4A5F-82B6-BEDD2EDCE1B0}" type="pres">
      <dgm:prSet presAssocID="{3C269CBD-F1B3-4AAF-852D-78317073EDEB}" presName="node" presStyleLbl="alignAccFollowNode1" presStyleIdx="18" presStyleCnt="76" custScaleX="323330" custScaleY="115823" custLinFactNeighborX="39284">
        <dgm:presLayoutVars>
          <dgm:bulletEnabled val="1"/>
        </dgm:presLayoutVars>
      </dgm:prSet>
      <dgm:spPr/>
    </dgm:pt>
    <dgm:pt modelId="{AB37D54E-B0CB-4444-8160-6ED5FC1B393F}" type="pres">
      <dgm:prSet presAssocID="{EF6017F7-FF4E-4D4C-A632-62F57F6E69B5}" presName="sibTrans" presStyleCnt="0"/>
      <dgm:spPr/>
    </dgm:pt>
    <dgm:pt modelId="{F8B281B2-21C0-4D09-87E5-4A0374C64944}" type="pres">
      <dgm:prSet presAssocID="{6047DA6E-B92B-4562-95F8-39E891FEB43F}" presName="node" presStyleLbl="alignAccFollowNode1" presStyleIdx="19" presStyleCnt="76" custScaleX="323330" custScaleY="115823" custLinFactNeighborX="39284">
        <dgm:presLayoutVars>
          <dgm:bulletEnabled val="1"/>
        </dgm:presLayoutVars>
      </dgm:prSet>
      <dgm:spPr>
        <a:xfrm>
          <a:off x="9175593" y="1106079"/>
          <a:ext cx="1465166" cy="197544"/>
        </a:xfrm>
        <a:prstGeom prst="chevron">
          <a:avLst/>
        </a:prstGeom>
      </dgm:spPr>
    </dgm:pt>
    <dgm:pt modelId="{00D944FD-688F-467F-8796-2DBA531E43E8}" type="pres">
      <dgm:prSet presAssocID="{AA790FF2-E26A-4E86-9BB6-9B404A961D5D}" presName="vSp" presStyleCnt="0"/>
      <dgm:spPr/>
    </dgm:pt>
    <dgm:pt modelId="{00F7600C-BDC4-4542-A277-9B4A863013B5}" type="pres">
      <dgm:prSet presAssocID="{95725253-D32C-4475-BEA4-8A2B1EA89991}" presName="horFlow" presStyleCnt="0"/>
      <dgm:spPr/>
    </dgm:pt>
    <dgm:pt modelId="{851786FE-62F0-49D9-BA4E-8AF11299B2F3}" type="pres">
      <dgm:prSet presAssocID="{95725253-D32C-4475-BEA4-8A2B1EA89991}" presName="bigChev" presStyleLbl="node1" presStyleIdx="5" presStyleCnt="19" custScaleX="629228"/>
      <dgm:spPr/>
    </dgm:pt>
    <dgm:pt modelId="{045FDBEE-E7D5-4839-B785-7E1630A87B28}" type="pres">
      <dgm:prSet presAssocID="{1BF30EB8-79B4-4719-867B-28B3BC22C1AA}" presName="parTrans" presStyleCnt="0"/>
      <dgm:spPr/>
    </dgm:pt>
    <dgm:pt modelId="{64AF2EA7-CF7C-4D3F-8D47-4E4F68C5E9A3}" type="pres">
      <dgm:prSet presAssocID="{36F3E52F-AE34-4E72-A1CC-B49F7CE52F25}" presName="node" presStyleLbl="alignAccFollowNode1" presStyleIdx="20" presStyleCnt="76" custScaleX="323330" custScaleY="115823" custLinFactNeighborX="39284">
        <dgm:presLayoutVars>
          <dgm:bulletEnabled val="1"/>
        </dgm:presLayoutVars>
      </dgm:prSet>
      <dgm:spPr/>
    </dgm:pt>
    <dgm:pt modelId="{AC250B4F-D585-4155-9B1E-35DAE6A07AA6}" type="pres">
      <dgm:prSet presAssocID="{33695542-7C7C-4DFB-B545-C808270D4EB3}" presName="sibTrans" presStyleCnt="0"/>
      <dgm:spPr/>
    </dgm:pt>
    <dgm:pt modelId="{6D2114E8-9B95-446E-8F6C-17FD8E2B30C1}" type="pres">
      <dgm:prSet presAssocID="{A4EC5A2A-BA7B-4F47-A9B8-47319D041F88}" presName="node" presStyleLbl="alignAccFollowNode1" presStyleIdx="21" presStyleCnt="76" custScaleX="323330" custScaleY="115823" custLinFactNeighborX="39284">
        <dgm:presLayoutVars>
          <dgm:bulletEnabled val="1"/>
        </dgm:presLayoutVars>
      </dgm:prSet>
      <dgm:spPr/>
    </dgm:pt>
    <dgm:pt modelId="{54BEA080-5EF8-4D57-87BA-E85464C2E4BE}" type="pres">
      <dgm:prSet presAssocID="{9F6CB492-66A5-44B2-8426-5B2A8E92C5C9}" presName="sibTrans" presStyleCnt="0"/>
      <dgm:spPr/>
    </dgm:pt>
    <dgm:pt modelId="{36FAA997-3120-4DAF-8BC2-5AEC81CB34AD}" type="pres">
      <dgm:prSet presAssocID="{4D872796-22B5-4839-A9DC-B72FEAC7A005}" presName="node" presStyleLbl="alignAccFollowNode1" presStyleIdx="22" presStyleCnt="76" custScaleX="323330" custScaleY="115823" custLinFactNeighborX="39284">
        <dgm:presLayoutVars>
          <dgm:bulletEnabled val="1"/>
        </dgm:presLayoutVars>
      </dgm:prSet>
      <dgm:spPr>
        <a:xfrm>
          <a:off x="6629796" y="1377406"/>
          <a:ext cx="493862" cy="197544"/>
        </a:xfrm>
        <a:prstGeom prst="chevron">
          <a:avLst/>
        </a:prstGeom>
      </dgm:spPr>
    </dgm:pt>
    <dgm:pt modelId="{9E9B274D-5194-4BDA-B4F3-8216A9683A15}" type="pres">
      <dgm:prSet presAssocID="{04B524FB-AA35-473B-8F71-F7DB58F2095A}" presName="sibTrans" presStyleCnt="0"/>
      <dgm:spPr/>
    </dgm:pt>
    <dgm:pt modelId="{F167E97B-5F0A-4B3C-B607-AADDCBAF539F}" type="pres">
      <dgm:prSet presAssocID="{F152A16B-4A23-48F7-96CA-932E16EBF644}" presName="node" presStyleLbl="alignAccFollowNode1" presStyleIdx="23" presStyleCnt="76" custScaleX="323330" custScaleY="115823" custLinFactNeighborX="39284">
        <dgm:presLayoutVars>
          <dgm:bulletEnabled val="1"/>
        </dgm:presLayoutVars>
      </dgm:prSet>
      <dgm:spPr>
        <a:xfrm>
          <a:off x="9175593" y="1377406"/>
          <a:ext cx="1465166" cy="197544"/>
        </a:xfrm>
        <a:prstGeom prst="chevron">
          <a:avLst/>
        </a:prstGeom>
      </dgm:spPr>
    </dgm:pt>
    <dgm:pt modelId="{D7A59FC9-DFFA-4C34-89A6-ED4553644D61}" type="pres">
      <dgm:prSet presAssocID="{95725253-D32C-4475-BEA4-8A2B1EA89991}" presName="vSp" presStyleCnt="0"/>
      <dgm:spPr/>
    </dgm:pt>
    <dgm:pt modelId="{333F8624-7765-4062-85EA-47BB6D398BCC}" type="pres">
      <dgm:prSet presAssocID="{E774A891-FC91-426D-9F57-6F352DB4A4B1}" presName="horFlow" presStyleCnt="0"/>
      <dgm:spPr/>
    </dgm:pt>
    <dgm:pt modelId="{8FE97CC7-8B2A-4457-8140-3C65E9EF4E9B}" type="pres">
      <dgm:prSet presAssocID="{E774A891-FC91-426D-9F57-6F352DB4A4B1}" presName="bigChev" presStyleLbl="node1" presStyleIdx="6" presStyleCnt="19" custScaleX="629228"/>
      <dgm:spPr/>
    </dgm:pt>
    <dgm:pt modelId="{B650CCDF-E91C-4CAD-97EE-031A2F3B4248}" type="pres">
      <dgm:prSet presAssocID="{329403A2-B5D1-4EDF-AD76-390A88AE5E17}" presName="parTrans" presStyleCnt="0"/>
      <dgm:spPr/>
    </dgm:pt>
    <dgm:pt modelId="{4E2B536A-1284-4459-A478-BE2604944394}" type="pres">
      <dgm:prSet presAssocID="{A4547B2C-EB98-41AB-B7B6-D081AAD8FC35}" presName="node" presStyleLbl="alignAccFollowNode1" presStyleIdx="24" presStyleCnt="76" custScaleX="323330" custScaleY="115823" custLinFactNeighborX="39284">
        <dgm:presLayoutVars>
          <dgm:bulletEnabled val="1"/>
        </dgm:presLayoutVars>
      </dgm:prSet>
      <dgm:spPr/>
    </dgm:pt>
    <dgm:pt modelId="{BF7330A7-F9BD-48EA-BE0C-487714DAEEF9}" type="pres">
      <dgm:prSet presAssocID="{CFF489B0-D6C8-46BE-B4FE-9A6372330664}" presName="sibTrans" presStyleCnt="0"/>
      <dgm:spPr/>
    </dgm:pt>
    <dgm:pt modelId="{25285A48-FCD8-4AAF-9284-DED5447DBB07}" type="pres">
      <dgm:prSet presAssocID="{4597F544-B216-4752-BA29-7D27154E67CD}" presName="node" presStyleLbl="alignAccFollowNode1" presStyleIdx="25" presStyleCnt="76" custScaleX="323330" custScaleY="115823" custLinFactNeighborX="39284">
        <dgm:presLayoutVars>
          <dgm:bulletEnabled val="1"/>
        </dgm:presLayoutVars>
      </dgm:prSet>
      <dgm:spPr/>
    </dgm:pt>
    <dgm:pt modelId="{4BDD3339-4D08-45D1-BF20-1E7147411C39}" type="pres">
      <dgm:prSet presAssocID="{F787A876-B73D-4ADA-8A19-DF614252F7E1}" presName="sibTrans" presStyleCnt="0"/>
      <dgm:spPr/>
    </dgm:pt>
    <dgm:pt modelId="{890E4A6D-AF3C-4B93-8F1D-DD368513C809}" type="pres">
      <dgm:prSet presAssocID="{989A4BE0-FA08-42EF-BB12-9947C35E5811}" presName="node" presStyleLbl="alignAccFollowNode1" presStyleIdx="26" presStyleCnt="76" custScaleX="323330" custScaleY="115823" custLinFactNeighborX="39284">
        <dgm:presLayoutVars>
          <dgm:bulletEnabled val="1"/>
        </dgm:presLayoutVars>
      </dgm:prSet>
      <dgm:spPr/>
    </dgm:pt>
    <dgm:pt modelId="{F35A0C92-8293-46A1-9E99-E9E02CC7C024}" type="pres">
      <dgm:prSet presAssocID="{5368CE4B-13B3-46D8-B658-486FC206F601}" presName="sibTrans" presStyleCnt="0"/>
      <dgm:spPr/>
    </dgm:pt>
    <dgm:pt modelId="{7785D7B3-6ECD-4713-A707-E1303DF8F911}" type="pres">
      <dgm:prSet presAssocID="{B83023DE-9675-4EE1-A7E7-A17BFB7EBA95}" presName="node" presStyleLbl="alignAccFollowNode1" presStyleIdx="27" presStyleCnt="76" custScaleX="323330" custScaleY="115823" custLinFactNeighborX="39284">
        <dgm:presLayoutVars>
          <dgm:bulletEnabled val="1"/>
        </dgm:presLayoutVars>
      </dgm:prSet>
      <dgm:spPr>
        <a:xfrm>
          <a:off x="9175593" y="1648732"/>
          <a:ext cx="1465166" cy="197544"/>
        </a:xfrm>
        <a:prstGeom prst="chevron">
          <a:avLst/>
        </a:prstGeom>
      </dgm:spPr>
    </dgm:pt>
    <dgm:pt modelId="{7FDDC6D1-0C57-4362-96E0-8CC5A7945FF1}" type="pres">
      <dgm:prSet presAssocID="{E774A891-FC91-426D-9F57-6F352DB4A4B1}" presName="vSp" presStyleCnt="0"/>
      <dgm:spPr/>
    </dgm:pt>
    <dgm:pt modelId="{5C60A9B1-1D2D-4772-A5A2-018DB0546067}" type="pres">
      <dgm:prSet presAssocID="{CD9D2520-AFA1-48B8-818A-204D96C169ED}" presName="horFlow" presStyleCnt="0"/>
      <dgm:spPr/>
    </dgm:pt>
    <dgm:pt modelId="{B2E62C19-9157-4D85-9BB8-D4CBE932C6D2}" type="pres">
      <dgm:prSet presAssocID="{CD9D2520-AFA1-48B8-818A-204D96C169ED}" presName="bigChev" presStyleLbl="node1" presStyleIdx="7" presStyleCnt="19" custScaleX="629228"/>
      <dgm:spPr/>
    </dgm:pt>
    <dgm:pt modelId="{3BA0AD41-6A16-4EFA-9A81-6A114EB05AEC}" type="pres">
      <dgm:prSet presAssocID="{A0FA4664-5047-4065-B9EA-14823E3C096D}" presName="parTrans" presStyleCnt="0"/>
      <dgm:spPr/>
    </dgm:pt>
    <dgm:pt modelId="{B0A7A338-0D3E-423B-B0A9-9CF47F5069AA}" type="pres">
      <dgm:prSet presAssocID="{0749A774-8D06-4ACE-9484-1E221FC783BA}" presName="node" presStyleLbl="alignAccFollowNode1" presStyleIdx="28" presStyleCnt="76" custScaleX="323330" custScaleY="115823" custLinFactNeighborX="39284">
        <dgm:presLayoutVars>
          <dgm:bulletEnabled val="1"/>
        </dgm:presLayoutVars>
      </dgm:prSet>
      <dgm:spPr/>
    </dgm:pt>
    <dgm:pt modelId="{C5DBA0AC-479C-4A65-8639-D4BCB4C4B2B4}" type="pres">
      <dgm:prSet presAssocID="{11D097C9-2ECE-45A8-A153-8AF3502E267C}" presName="sibTrans" presStyleCnt="0"/>
      <dgm:spPr/>
    </dgm:pt>
    <dgm:pt modelId="{9CF6AFE5-CE06-426A-B434-3DC3692BC4B0}" type="pres">
      <dgm:prSet presAssocID="{02DC38E8-5CB9-4CB1-A38A-39108C81391A}" presName="node" presStyleLbl="alignAccFollowNode1" presStyleIdx="29" presStyleCnt="76" custScaleX="323330" custScaleY="115823" custLinFactNeighborX="39284">
        <dgm:presLayoutVars>
          <dgm:bulletEnabled val="1"/>
        </dgm:presLayoutVars>
      </dgm:prSet>
      <dgm:spPr/>
    </dgm:pt>
    <dgm:pt modelId="{CFCDCACF-7BF3-4DD1-9C45-F649D245F98B}" type="pres">
      <dgm:prSet presAssocID="{68B45042-48C7-4917-8509-CE7FA41A2CC0}" presName="sibTrans" presStyleCnt="0"/>
      <dgm:spPr/>
    </dgm:pt>
    <dgm:pt modelId="{5EDC858B-CB3B-4D63-B8F9-E49CD52AE083}" type="pres">
      <dgm:prSet presAssocID="{7E246B2E-D557-4A27-A80B-2006FDD2E440}" presName="node" presStyleLbl="alignAccFollowNode1" presStyleIdx="30" presStyleCnt="76" custScaleX="323330" custScaleY="115823" custLinFactNeighborX="39284">
        <dgm:presLayoutVars>
          <dgm:bulletEnabled val="1"/>
        </dgm:presLayoutVars>
      </dgm:prSet>
      <dgm:spPr/>
    </dgm:pt>
    <dgm:pt modelId="{24B93838-5018-4541-AD61-94F3E241B353}" type="pres">
      <dgm:prSet presAssocID="{818DB86C-8A56-49B8-9F5F-99E356BCA821}" presName="sibTrans" presStyleCnt="0"/>
      <dgm:spPr/>
    </dgm:pt>
    <dgm:pt modelId="{508C33BF-C573-45AE-BD62-F96F7F6A3D96}" type="pres">
      <dgm:prSet presAssocID="{66A1CC85-5D12-4367-B061-4BBCB381FECF}" presName="node" presStyleLbl="alignAccFollowNode1" presStyleIdx="31" presStyleCnt="76" custScaleX="323330" custScaleY="115823" custLinFactNeighborX="39284">
        <dgm:presLayoutVars>
          <dgm:bulletEnabled val="1"/>
        </dgm:presLayoutVars>
      </dgm:prSet>
      <dgm:spPr>
        <a:xfrm>
          <a:off x="9175593" y="1920059"/>
          <a:ext cx="1465166" cy="197544"/>
        </a:xfrm>
        <a:prstGeom prst="chevron">
          <a:avLst/>
        </a:prstGeom>
      </dgm:spPr>
    </dgm:pt>
    <dgm:pt modelId="{B67ABBD9-713B-439B-9994-C152F80F66C9}" type="pres">
      <dgm:prSet presAssocID="{CD9D2520-AFA1-48B8-818A-204D96C169ED}" presName="vSp" presStyleCnt="0"/>
      <dgm:spPr/>
    </dgm:pt>
    <dgm:pt modelId="{F481C3F6-964E-4E7B-AF59-2231DAAECDD0}" type="pres">
      <dgm:prSet presAssocID="{20C04C63-C78D-44FD-84E4-66204A84E99C}" presName="horFlow" presStyleCnt="0"/>
      <dgm:spPr/>
    </dgm:pt>
    <dgm:pt modelId="{47737276-3109-4FFA-8E70-43E447609CF7}" type="pres">
      <dgm:prSet presAssocID="{20C04C63-C78D-44FD-84E4-66204A84E99C}" presName="bigChev" presStyleLbl="node1" presStyleIdx="8" presStyleCnt="19" custScaleX="629228"/>
      <dgm:spPr/>
    </dgm:pt>
    <dgm:pt modelId="{14B12C9F-7A6F-4D36-8512-E27050F79FA6}" type="pres">
      <dgm:prSet presAssocID="{20601B71-1B45-4250-B45C-04B40B897CD5}" presName="parTrans" presStyleCnt="0"/>
      <dgm:spPr/>
    </dgm:pt>
    <dgm:pt modelId="{751DD8DF-30A0-486F-9FE6-01E09C0F415E}" type="pres">
      <dgm:prSet presAssocID="{C710BC6C-6D01-4632-AFB2-FA0D5FBDF761}" presName="node" presStyleLbl="alignAccFollowNode1" presStyleIdx="32" presStyleCnt="76" custScaleX="323330" custScaleY="115823" custLinFactNeighborX="39284">
        <dgm:presLayoutVars>
          <dgm:bulletEnabled val="1"/>
        </dgm:presLayoutVars>
      </dgm:prSet>
      <dgm:spPr/>
    </dgm:pt>
    <dgm:pt modelId="{004422F9-9125-46DC-9D01-F2554B9802DA}" type="pres">
      <dgm:prSet presAssocID="{B55203B4-9858-44D4-99E1-641D0A8CDC9E}" presName="sibTrans" presStyleCnt="0"/>
      <dgm:spPr/>
    </dgm:pt>
    <dgm:pt modelId="{47E1C551-148C-4F57-A260-D6DCACD9F7E6}" type="pres">
      <dgm:prSet presAssocID="{7780BC4E-9132-4351-863E-2885930B0763}" presName="node" presStyleLbl="alignAccFollowNode1" presStyleIdx="33" presStyleCnt="76" custScaleX="323330" custScaleY="115823" custLinFactNeighborX="39284">
        <dgm:presLayoutVars>
          <dgm:bulletEnabled val="1"/>
        </dgm:presLayoutVars>
      </dgm:prSet>
      <dgm:spPr/>
    </dgm:pt>
    <dgm:pt modelId="{42D4D121-2C89-43DC-B165-645BEB814766}" type="pres">
      <dgm:prSet presAssocID="{759F6A94-2DB6-4FCF-A266-522891662179}" presName="sibTrans" presStyleCnt="0"/>
      <dgm:spPr/>
    </dgm:pt>
    <dgm:pt modelId="{6DA11544-68FB-4E31-8857-55AFE79DCE75}" type="pres">
      <dgm:prSet presAssocID="{A088999F-B115-4646-AD65-9BEC6F8BDC34}" presName="node" presStyleLbl="alignAccFollowNode1" presStyleIdx="34" presStyleCnt="76" custScaleX="323330" custScaleY="115823" custLinFactNeighborX="39284">
        <dgm:presLayoutVars>
          <dgm:bulletEnabled val="1"/>
        </dgm:presLayoutVars>
      </dgm:prSet>
      <dgm:spPr>
        <a:xfrm>
          <a:off x="6629796" y="2191386"/>
          <a:ext cx="493862" cy="197544"/>
        </a:xfrm>
        <a:prstGeom prst="chevron">
          <a:avLst/>
        </a:prstGeom>
      </dgm:spPr>
    </dgm:pt>
    <dgm:pt modelId="{80F38AE1-F69A-4CF0-BFDF-1C66224A5C95}" type="pres">
      <dgm:prSet presAssocID="{D01C46DA-E0E2-4393-8C09-3F7FDE3A9D75}" presName="sibTrans" presStyleCnt="0"/>
      <dgm:spPr/>
    </dgm:pt>
    <dgm:pt modelId="{F3E3740C-FC20-42DE-A464-252DC44F39B6}" type="pres">
      <dgm:prSet presAssocID="{02013660-1504-4FD7-8078-EAD5AFDA9C40}" presName="node" presStyleLbl="alignAccFollowNode1" presStyleIdx="35" presStyleCnt="76" custScaleX="323330" custScaleY="115823" custLinFactNeighborX="39284">
        <dgm:presLayoutVars>
          <dgm:bulletEnabled val="1"/>
        </dgm:presLayoutVars>
      </dgm:prSet>
      <dgm:spPr>
        <a:xfrm>
          <a:off x="9175593" y="2191386"/>
          <a:ext cx="1465166" cy="197544"/>
        </a:xfrm>
        <a:prstGeom prst="chevron">
          <a:avLst/>
        </a:prstGeom>
      </dgm:spPr>
    </dgm:pt>
    <dgm:pt modelId="{A6665DAB-00D4-4CAB-B3E3-571038E41512}" type="pres">
      <dgm:prSet presAssocID="{20C04C63-C78D-44FD-84E4-66204A84E99C}" presName="vSp" presStyleCnt="0"/>
      <dgm:spPr/>
    </dgm:pt>
    <dgm:pt modelId="{4CB1D4BF-3589-4582-BC74-2E3EE35D98AD}" type="pres">
      <dgm:prSet presAssocID="{288D5930-D4AA-4F97-8D09-0C5DAB9C259A}" presName="horFlow" presStyleCnt="0"/>
      <dgm:spPr/>
    </dgm:pt>
    <dgm:pt modelId="{01954592-F35A-44E3-B780-215EC6A802AF}" type="pres">
      <dgm:prSet presAssocID="{288D5930-D4AA-4F97-8D09-0C5DAB9C259A}" presName="bigChev" presStyleLbl="node1" presStyleIdx="9" presStyleCnt="19" custScaleX="629228"/>
      <dgm:spPr/>
    </dgm:pt>
    <dgm:pt modelId="{5EBE054B-A6DD-4F05-9093-BFEC8EA5F1F0}" type="pres">
      <dgm:prSet presAssocID="{72A2CB7A-D651-432C-AFD5-4AAB4690E5FA}" presName="parTrans" presStyleCnt="0"/>
      <dgm:spPr/>
    </dgm:pt>
    <dgm:pt modelId="{E874413E-53BC-493C-BE7F-FBB75E978E1D}" type="pres">
      <dgm:prSet presAssocID="{F6585F52-07AE-4003-B5AB-01C670A14DF2}" presName="node" presStyleLbl="alignAccFollowNode1" presStyleIdx="36" presStyleCnt="76" custScaleX="323330" custScaleY="115823" custLinFactNeighborX="39284">
        <dgm:presLayoutVars>
          <dgm:bulletEnabled val="1"/>
        </dgm:presLayoutVars>
      </dgm:prSet>
      <dgm:spPr/>
    </dgm:pt>
    <dgm:pt modelId="{998E36FB-EB68-4B93-A77A-7D943035143A}" type="pres">
      <dgm:prSet presAssocID="{8E793397-210A-46DB-A6EC-BED2525A44EB}" presName="sibTrans" presStyleCnt="0"/>
      <dgm:spPr/>
    </dgm:pt>
    <dgm:pt modelId="{B3D8144A-E0E5-49D2-A5C3-EE18B8700B81}" type="pres">
      <dgm:prSet presAssocID="{51D93709-2F39-436D-8675-9B7B21DECD46}" presName="node" presStyleLbl="alignAccFollowNode1" presStyleIdx="37" presStyleCnt="76" custScaleX="323330" custScaleY="115823" custLinFactNeighborX="39284">
        <dgm:presLayoutVars>
          <dgm:bulletEnabled val="1"/>
        </dgm:presLayoutVars>
      </dgm:prSet>
      <dgm:spPr/>
    </dgm:pt>
    <dgm:pt modelId="{0D6FB618-76A0-4B51-A33F-CB35ECF24C55}" type="pres">
      <dgm:prSet presAssocID="{41F2FA2D-0740-4F4B-A7A5-12ECEFF85BF8}" presName="sibTrans" presStyleCnt="0"/>
      <dgm:spPr/>
    </dgm:pt>
    <dgm:pt modelId="{9F86BE45-8E3C-473B-9181-B024FB692468}" type="pres">
      <dgm:prSet presAssocID="{9AC5D45E-0C7A-4105-8BEC-2629F2B767B1}" presName="node" presStyleLbl="alignAccFollowNode1" presStyleIdx="38" presStyleCnt="76" custScaleX="323330" custScaleY="115823" custLinFactNeighborX="39284">
        <dgm:presLayoutVars>
          <dgm:bulletEnabled val="1"/>
        </dgm:presLayoutVars>
      </dgm:prSet>
      <dgm:spPr>
        <a:xfrm>
          <a:off x="6629796" y="2462713"/>
          <a:ext cx="493862" cy="197544"/>
        </a:xfrm>
        <a:prstGeom prst="chevron">
          <a:avLst/>
        </a:prstGeom>
      </dgm:spPr>
    </dgm:pt>
    <dgm:pt modelId="{DA090A01-75EE-4053-BB6F-63557291F82D}" type="pres">
      <dgm:prSet presAssocID="{8C4E92AD-5672-45C2-A072-E4EAE95546A5}" presName="sibTrans" presStyleCnt="0"/>
      <dgm:spPr/>
    </dgm:pt>
    <dgm:pt modelId="{7BC40B19-BA33-4A30-927E-168FD0B5AD20}" type="pres">
      <dgm:prSet presAssocID="{AE0592AC-1F2D-461F-8E27-6C84F77EA6E7}" presName="node" presStyleLbl="alignAccFollowNode1" presStyleIdx="39" presStyleCnt="76" custScaleX="323330" custScaleY="115823" custLinFactNeighborX="39284">
        <dgm:presLayoutVars>
          <dgm:bulletEnabled val="1"/>
        </dgm:presLayoutVars>
      </dgm:prSet>
      <dgm:spPr>
        <a:xfrm>
          <a:off x="9175593" y="2462713"/>
          <a:ext cx="1465166" cy="197544"/>
        </a:xfrm>
        <a:prstGeom prst="chevron">
          <a:avLst/>
        </a:prstGeom>
      </dgm:spPr>
    </dgm:pt>
    <dgm:pt modelId="{F70E0046-360E-48EE-B9F8-425ED080EABE}" type="pres">
      <dgm:prSet presAssocID="{288D5930-D4AA-4F97-8D09-0C5DAB9C259A}" presName="vSp" presStyleCnt="0"/>
      <dgm:spPr/>
    </dgm:pt>
    <dgm:pt modelId="{4790EEA1-D9BA-42A6-9031-C8EF15009A7F}" type="pres">
      <dgm:prSet presAssocID="{EA48D4A7-DFD0-4DF0-A227-51D9A8AB35CC}" presName="horFlow" presStyleCnt="0"/>
      <dgm:spPr/>
    </dgm:pt>
    <dgm:pt modelId="{383147AB-1130-42B6-9A31-A0B713BFA1D2}" type="pres">
      <dgm:prSet presAssocID="{EA48D4A7-DFD0-4DF0-A227-51D9A8AB35CC}" presName="bigChev" presStyleLbl="node1" presStyleIdx="10" presStyleCnt="19" custScaleX="629228"/>
      <dgm:spPr/>
    </dgm:pt>
    <dgm:pt modelId="{0C8696FF-DEDD-4836-8F7B-3DA056C4E922}" type="pres">
      <dgm:prSet presAssocID="{4A7378B5-13A7-4CCC-9DA9-0F1CDCACFC54}" presName="parTrans" presStyleCnt="0"/>
      <dgm:spPr/>
    </dgm:pt>
    <dgm:pt modelId="{2029C37A-E62E-41C2-B696-CFA6C0EF78F9}" type="pres">
      <dgm:prSet presAssocID="{FA9B0A1F-FC31-40FC-A710-4DE19850FB86}" presName="node" presStyleLbl="alignAccFollowNode1" presStyleIdx="40" presStyleCnt="76" custScaleX="323330" custScaleY="115823" custLinFactNeighborX="39284">
        <dgm:presLayoutVars>
          <dgm:bulletEnabled val="1"/>
        </dgm:presLayoutVars>
      </dgm:prSet>
      <dgm:spPr/>
    </dgm:pt>
    <dgm:pt modelId="{D10A254A-EA83-4C9A-8171-9820D784F20E}" type="pres">
      <dgm:prSet presAssocID="{620E17BB-029C-4077-AA1E-48B0E989438C}" presName="sibTrans" presStyleCnt="0"/>
      <dgm:spPr/>
    </dgm:pt>
    <dgm:pt modelId="{E67FF568-8A62-4714-890C-9ED98B4583EE}" type="pres">
      <dgm:prSet presAssocID="{A6E0B37B-1D4D-41F4-9798-99698EEE711B}" presName="node" presStyleLbl="alignAccFollowNode1" presStyleIdx="41" presStyleCnt="76" custScaleX="323330" custScaleY="115823" custLinFactNeighborX="39284">
        <dgm:presLayoutVars>
          <dgm:bulletEnabled val="1"/>
        </dgm:presLayoutVars>
      </dgm:prSet>
      <dgm:spPr/>
    </dgm:pt>
    <dgm:pt modelId="{8E48417C-3EB7-4C88-BAC4-D736BC34DBF2}" type="pres">
      <dgm:prSet presAssocID="{11196B1A-12A1-43EB-9A7A-D551E1E854B0}" presName="sibTrans" presStyleCnt="0"/>
      <dgm:spPr/>
    </dgm:pt>
    <dgm:pt modelId="{25D61911-0518-4821-8219-1D28C6127B1B}" type="pres">
      <dgm:prSet presAssocID="{CC4692E2-F0B8-4342-8BB2-B5532EC8AD3E}" presName="node" presStyleLbl="alignAccFollowNode1" presStyleIdx="42" presStyleCnt="76" custScaleX="323330" custScaleY="115823" custLinFactNeighborX="39284">
        <dgm:presLayoutVars>
          <dgm:bulletEnabled val="1"/>
        </dgm:presLayoutVars>
      </dgm:prSet>
      <dgm:spPr/>
    </dgm:pt>
    <dgm:pt modelId="{26188E72-D755-4495-BA52-996CEC5F3376}" type="pres">
      <dgm:prSet presAssocID="{1E5FFDA9-826F-4160-AFBA-B7ABF477F319}" presName="sibTrans" presStyleCnt="0"/>
      <dgm:spPr/>
    </dgm:pt>
    <dgm:pt modelId="{F55BD3F3-AA0D-40C1-9A23-1E5348196B77}" type="pres">
      <dgm:prSet presAssocID="{E2799176-3F02-4BE8-AA05-CE5501D6E44D}" presName="node" presStyleLbl="alignAccFollowNode1" presStyleIdx="43" presStyleCnt="76" custScaleX="323330" custScaleY="115823">
        <dgm:presLayoutVars>
          <dgm:bulletEnabled val="1"/>
        </dgm:presLayoutVars>
      </dgm:prSet>
      <dgm:spPr/>
    </dgm:pt>
    <dgm:pt modelId="{6515183C-CE78-44C6-84AF-011B980FDF85}" type="pres">
      <dgm:prSet presAssocID="{EA48D4A7-DFD0-4DF0-A227-51D9A8AB35CC}" presName="vSp" presStyleCnt="0"/>
      <dgm:spPr/>
    </dgm:pt>
    <dgm:pt modelId="{4970CCF0-6347-467E-A8C4-B5760FCE27B1}" type="pres">
      <dgm:prSet presAssocID="{A2B5153F-5B71-46C8-B545-EF6A41000BFC}" presName="horFlow" presStyleCnt="0"/>
      <dgm:spPr/>
    </dgm:pt>
    <dgm:pt modelId="{023F0E25-9B7B-4633-84AF-C4AC4F872F9C}" type="pres">
      <dgm:prSet presAssocID="{A2B5153F-5B71-46C8-B545-EF6A41000BFC}" presName="bigChev" presStyleLbl="node1" presStyleIdx="11" presStyleCnt="19" custScaleX="629228"/>
      <dgm:spPr/>
    </dgm:pt>
    <dgm:pt modelId="{E4D8C2CB-D016-436C-B36D-790E87912C25}" type="pres">
      <dgm:prSet presAssocID="{FD43E53E-61B1-42E9-BCC5-734ECA426FEE}" presName="parTrans" presStyleCnt="0"/>
      <dgm:spPr/>
    </dgm:pt>
    <dgm:pt modelId="{6FC1205B-24CC-4D25-9630-6044AD1848D3}" type="pres">
      <dgm:prSet presAssocID="{18F5BAE4-1D72-4D90-A4C2-196EC4E3B96B}" presName="node" presStyleLbl="alignAccFollowNode1" presStyleIdx="44" presStyleCnt="76" custScaleX="323330" custScaleY="115823">
        <dgm:presLayoutVars>
          <dgm:bulletEnabled val="1"/>
        </dgm:presLayoutVars>
      </dgm:prSet>
      <dgm:spPr/>
    </dgm:pt>
    <dgm:pt modelId="{48C56B3B-4FC5-4B82-AECF-BB253180B392}" type="pres">
      <dgm:prSet presAssocID="{A91FAF9C-7680-4F91-B3C3-582DD5705BCB}" presName="sibTrans" presStyleCnt="0"/>
      <dgm:spPr/>
    </dgm:pt>
    <dgm:pt modelId="{BEDDF03B-0F35-46CF-8433-BF14B9616FD2}" type="pres">
      <dgm:prSet presAssocID="{5E560C86-E1E2-4C97-9BDB-1C4593F1AD67}" presName="node" presStyleLbl="alignAccFollowNode1" presStyleIdx="45" presStyleCnt="76" custScaleX="323330" custScaleY="115823">
        <dgm:presLayoutVars>
          <dgm:bulletEnabled val="1"/>
        </dgm:presLayoutVars>
      </dgm:prSet>
      <dgm:spPr/>
    </dgm:pt>
    <dgm:pt modelId="{0D5EED60-0D01-444C-831E-EBDD4D8899BB}" type="pres">
      <dgm:prSet presAssocID="{8E13540B-F3C3-41D1-A520-E89C9E67FBE8}" presName="sibTrans" presStyleCnt="0"/>
      <dgm:spPr/>
    </dgm:pt>
    <dgm:pt modelId="{5D2C240B-229C-45C7-9616-4E75E25E9BF8}" type="pres">
      <dgm:prSet presAssocID="{B5B7483E-4DD8-488F-944D-23C42C6B2AA0}" presName="node" presStyleLbl="alignAccFollowNode1" presStyleIdx="46" presStyleCnt="76" custScaleX="323330" custScaleY="115823">
        <dgm:presLayoutVars>
          <dgm:bulletEnabled val="1"/>
        </dgm:presLayoutVars>
      </dgm:prSet>
      <dgm:spPr>
        <a:xfrm>
          <a:off x="6629796" y="3005367"/>
          <a:ext cx="493862" cy="197544"/>
        </a:xfrm>
        <a:prstGeom prst="chevron">
          <a:avLst/>
        </a:prstGeom>
      </dgm:spPr>
    </dgm:pt>
    <dgm:pt modelId="{C22691C3-C022-425A-9A1D-D01ABB7D35FB}" type="pres">
      <dgm:prSet presAssocID="{7CC3EEF3-B288-4792-AC12-FD6D35EFA018}" presName="sibTrans" presStyleCnt="0"/>
      <dgm:spPr/>
    </dgm:pt>
    <dgm:pt modelId="{F54FA7F4-F530-4C80-B58D-8B538D4A1BCA}" type="pres">
      <dgm:prSet presAssocID="{CC64510A-FD9B-4BA4-99D0-B3C154A364C0}" presName="node" presStyleLbl="alignAccFollowNode1" presStyleIdx="47" presStyleCnt="76" custScaleX="323330" custScaleY="115823">
        <dgm:presLayoutVars>
          <dgm:bulletEnabled val="1"/>
        </dgm:presLayoutVars>
      </dgm:prSet>
      <dgm:spPr>
        <a:xfrm>
          <a:off x="9175593" y="3005367"/>
          <a:ext cx="1465166" cy="197544"/>
        </a:xfrm>
        <a:prstGeom prst="chevron">
          <a:avLst/>
        </a:prstGeom>
      </dgm:spPr>
    </dgm:pt>
    <dgm:pt modelId="{356B319D-45E7-4873-88EC-F6E34C6DC712}" type="pres">
      <dgm:prSet presAssocID="{A2B5153F-5B71-46C8-B545-EF6A41000BFC}" presName="vSp" presStyleCnt="0"/>
      <dgm:spPr/>
    </dgm:pt>
    <dgm:pt modelId="{310F5EEF-7BA1-4544-9934-DE355E336175}" type="pres">
      <dgm:prSet presAssocID="{D5A67F73-5628-4681-87F7-9B4F9829690B}" presName="horFlow" presStyleCnt="0"/>
      <dgm:spPr/>
    </dgm:pt>
    <dgm:pt modelId="{42B713BE-A566-46E3-B809-4A86075DD9C7}" type="pres">
      <dgm:prSet presAssocID="{D5A67F73-5628-4681-87F7-9B4F9829690B}" presName="bigChev" presStyleLbl="node1" presStyleIdx="12" presStyleCnt="19" custScaleX="629228"/>
      <dgm:spPr/>
    </dgm:pt>
    <dgm:pt modelId="{A3346653-295A-49CC-A556-122E4FDB4B59}" type="pres">
      <dgm:prSet presAssocID="{1364DEAD-572B-4C5E-8122-6BA4865F4A9C}" presName="parTrans" presStyleCnt="0"/>
      <dgm:spPr/>
    </dgm:pt>
    <dgm:pt modelId="{DF1D0023-05BD-47B3-8C2D-27FEB7EC56D3}" type="pres">
      <dgm:prSet presAssocID="{5ADB5157-B495-4269-8863-4D97280CF330}" presName="node" presStyleLbl="alignAccFollowNode1" presStyleIdx="48" presStyleCnt="76" custScaleX="323330" custScaleY="115823">
        <dgm:presLayoutVars>
          <dgm:bulletEnabled val="1"/>
        </dgm:presLayoutVars>
      </dgm:prSet>
      <dgm:spPr/>
    </dgm:pt>
    <dgm:pt modelId="{2746F2E2-5250-4E9F-98B8-52A083E20B78}" type="pres">
      <dgm:prSet presAssocID="{47EA29FA-F2A9-4F8D-B2DE-603022ACA0A4}" presName="sibTrans" presStyleCnt="0"/>
      <dgm:spPr/>
    </dgm:pt>
    <dgm:pt modelId="{DFFA22EC-E18E-46F1-8426-FBA326B70FB6}" type="pres">
      <dgm:prSet presAssocID="{EF6D8633-705A-4F6F-92D3-89234276581F}" presName="node" presStyleLbl="alignAccFollowNode1" presStyleIdx="49" presStyleCnt="76" custScaleX="323330" custScaleY="115823">
        <dgm:presLayoutVars>
          <dgm:bulletEnabled val="1"/>
        </dgm:presLayoutVars>
      </dgm:prSet>
      <dgm:spPr/>
    </dgm:pt>
    <dgm:pt modelId="{52A1555C-A561-464B-89B1-090979AECF85}" type="pres">
      <dgm:prSet presAssocID="{E0E1D543-E947-4597-9548-37D6F4F17563}" presName="sibTrans" presStyleCnt="0"/>
      <dgm:spPr/>
    </dgm:pt>
    <dgm:pt modelId="{DE178F9C-B072-425A-9039-00DF0ABBDECD}" type="pres">
      <dgm:prSet presAssocID="{4CCFD838-A8E2-4320-911C-3EC3E6497BBE}" presName="node" presStyleLbl="alignAccFollowNode1" presStyleIdx="50" presStyleCnt="76" custScaleX="323330" custScaleY="115823">
        <dgm:presLayoutVars>
          <dgm:bulletEnabled val="1"/>
        </dgm:presLayoutVars>
      </dgm:prSet>
      <dgm:spPr>
        <a:xfrm>
          <a:off x="6629796" y="3276694"/>
          <a:ext cx="493862" cy="197544"/>
        </a:xfrm>
        <a:prstGeom prst="chevron">
          <a:avLst/>
        </a:prstGeom>
      </dgm:spPr>
    </dgm:pt>
    <dgm:pt modelId="{1624E53F-8472-4713-9771-AB51F09DE796}" type="pres">
      <dgm:prSet presAssocID="{DD422EF1-344A-44FE-8314-65A16EFE1077}" presName="sibTrans" presStyleCnt="0"/>
      <dgm:spPr/>
    </dgm:pt>
    <dgm:pt modelId="{BBE81F8D-1B65-4398-918E-D2AAE216E5D0}" type="pres">
      <dgm:prSet presAssocID="{A662433D-B6A6-495A-BB49-B40B602AC2DC}" presName="node" presStyleLbl="alignAccFollowNode1" presStyleIdx="51" presStyleCnt="76" custScaleX="323330" custScaleY="115823">
        <dgm:presLayoutVars>
          <dgm:bulletEnabled val="1"/>
        </dgm:presLayoutVars>
      </dgm:prSet>
      <dgm:spPr>
        <a:xfrm>
          <a:off x="9175593" y="3276694"/>
          <a:ext cx="1465166" cy="197544"/>
        </a:xfrm>
        <a:prstGeom prst="chevron">
          <a:avLst/>
        </a:prstGeom>
      </dgm:spPr>
    </dgm:pt>
    <dgm:pt modelId="{D65C5019-2C00-4234-9A7E-5B52DF0BA339}" type="pres">
      <dgm:prSet presAssocID="{D5A67F73-5628-4681-87F7-9B4F9829690B}" presName="vSp" presStyleCnt="0"/>
      <dgm:spPr/>
    </dgm:pt>
    <dgm:pt modelId="{4EAD197B-38E3-40E9-8FCD-496084511128}" type="pres">
      <dgm:prSet presAssocID="{31F5E787-64AE-4A15-AA0C-7547AE6FE00A}" presName="horFlow" presStyleCnt="0"/>
      <dgm:spPr/>
    </dgm:pt>
    <dgm:pt modelId="{69002C3E-DBDC-434E-90F8-06B65287F218}" type="pres">
      <dgm:prSet presAssocID="{31F5E787-64AE-4A15-AA0C-7547AE6FE00A}" presName="bigChev" presStyleLbl="node1" presStyleIdx="13" presStyleCnt="19" custScaleX="629228"/>
      <dgm:spPr/>
    </dgm:pt>
    <dgm:pt modelId="{08377D72-FBCB-4CFF-B5FC-CA0A3781157E}" type="pres">
      <dgm:prSet presAssocID="{AFB53646-71B4-4344-97BA-30B7D5857CEF}" presName="parTrans" presStyleCnt="0"/>
      <dgm:spPr/>
    </dgm:pt>
    <dgm:pt modelId="{265F822A-2EA5-449F-BCC3-7C4D8F94C52F}" type="pres">
      <dgm:prSet presAssocID="{C02F4A5A-4316-4187-968A-3D920EECDBFB}" presName="node" presStyleLbl="alignAccFollowNode1" presStyleIdx="52" presStyleCnt="76" custScaleX="323330" custScaleY="115823">
        <dgm:presLayoutVars>
          <dgm:bulletEnabled val="1"/>
        </dgm:presLayoutVars>
      </dgm:prSet>
      <dgm:spPr/>
    </dgm:pt>
    <dgm:pt modelId="{A9D2D004-08B5-408A-BED2-2D7E76E422B0}" type="pres">
      <dgm:prSet presAssocID="{F01A3B87-7DAF-43E5-9202-E274E4DA4354}" presName="sibTrans" presStyleCnt="0"/>
      <dgm:spPr/>
    </dgm:pt>
    <dgm:pt modelId="{011FCED7-5E50-431B-83A3-BE4E70A41C6C}" type="pres">
      <dgm:prSet presAssocID="{9F33EAE2-CBCC-4163-B546-94218511C58E}" presName="node" presStyleLbl="alignAccFollowNode1" presStyleIdx="53" presStyleCnt="76" custScaleX="323330" custScaleY="115823">
        <dgm:presLayoutVars>
          <dgm:bulletEnabled val="1"/>
        </dgm:presLayoutVars>
      </dgm:prSet>
      <dgm:spPr/>
    </dgm:pt>
    <dgm:pt modelId="{BF5946DA-88B9-44CB-A9D4-1966350E3F80}" type="pres">
      <dgm:prSet presAssocID="{90109495-A435-4836-8349-56D1C0C927F1}" presName="sibTrans" presStyleCnt="0"/>
      <dgm:spPr/>
    </dgm:pt>
    <dgm:pt modelId="{A0F2FD17-1325-489F-9F40-35E733B74E7C}" type="pres">
      <dgm:prSet presAssocID="{295ECBD2-B9DC-4083-A9F5-0AA8FCF3A0E2}" presName="node" presStyleLbl="alignAccFollowNode1" presStyleIdx="54" presStyleCnt="76" custScaleX="323330" custScaleY="115823">
        <dgm:presLayoutVars>
          <dgm:bulletEnabled val="1"/>
        </dgm:presLayoutVars>
      </dgm:prSet>
      <dgm:spPr/>
    </dgm:pt>
    <dgm:pt modelId="{486D5A00-4052-44B9-84D3-9D714A06403D}" type="pres">
      <dgm:prSet presAssocID="{1A59D69F-C6B6-4E8F-8367-F2FDD2013960}" presName="sibTrans" presStyleCnt="0"/>
      <dgm:spPr/>
    </dgm:pt>
    <dgm:pt modelId="{CAA28823-9325-4C60-8E23-A6C97C8C567A}" type="pres">
      <dgm:prSet presAssocID="{BC9A144A-ECD7-40E0-A1F9-109A925415B5}" presName="node" presStyleLbl="alignAccFollowNode1" presStyleIdx="55" presStyleCnt="76" custScaleX="323330" custScaleY="115823">
        <dgm:presLayoutVars>
          <dgm:bulletEnabled val="1"/>
        </dgm:presLayoutVars>
      </dgm:prSet>
      <dgm:spPr>
        <a:xfrm>
          <a:off x="9175593" y="3548020"/>
          <a:ext cx="1465166" cy="197544"/>
        </a:xfrm>
        <a:prstGeom prst="chevron">
          <a:avLst/>
        </a:prstGeom>
      </dgm:spPr>
    </dgm:pt>
    <dgm:pt modelId="{6A9741B5-D2A7-4106-A577-C6A078A9094C}" type="pres">
      <dgm:prSet presAssocID="{31F5E787-64AE-4A15-AA0C-7547AE6FE00A}" presName="vSp" presStyleCnt="0"/>
      <dgm:spPr/>
    </dgm:pt>
    <dgm:pt modelId="{E89B08ED-0B7C-421D-8F69-C05F2AB4C6C4}" type="pres">
      <dgm:prSet presAssocID="{ED75475F-4DC1-4BAA-B3EF-E030FB6FCE5D}" presName="horFlow" presStyleCnt="0"/>
      <dgm:spPr/>
    </dgm:pt>
    <dgm:pt modelId="{30BF8E81-B8E0-45B5-98A1-96C141DCD7B0}" type="pres">
      <dgm:prSet presAssocID="{ED75475F-4DC1-4BAA-B3EF-E030FB6FCE5D}" presName="bigChev" presStyleLbl="node1" presStyleIdx="14" presStyleCnt="19" custScaleX="629228"/>
      <dgm:spPr/>
    </dgm:pt>
    <dgm:pt modelId="{7CC4CEF9-6E38-4420-9389-AFA65A2FF8A8}" type="pres">
      <dgm:prSet presAssocID="{9D398CB4-F152-4FF7-AB6A-261977939B76}" presName="parTrans" presStyleCnt="0"/>
      <dgm:spPr/>
    </dgm:pt>
    <dgm:pt modelId="{6BF6F322-59BA-4E84-8B12-FC19EBAD4BCD}" type="pres">
      <dgm:prSet presAssocID="{3BF17529-532A-4A41-938E-D11874B9E90E}" presName="node" presStyleLbl="alignAccFollowNode1" presStyleIdx="56" presStyleCnt="76" custScaleX="323330" custScaleY="115823">
        <dgm:presLayoutVars>
          <dgm:bulletEnabled val="1"/>
        </dgm:presLayoutVars>
      </dgm:prSet>
      <dgm:spPr/>
    </dgm:pt>
    <dgm:pt modelId="{C67F72E3-744B-4168-9B16-9D6DB40318C6}" type="pres">
      <dgm:prSet presAssocID="{70199E5B-4064-4705-8FFD-62671A65AE88}" presName="sibTrans" presStyleCnt="0"/>
      <dgm:spPr/>
    </dgm:pt>
    <dgm:pt modelId="{21B8CFDC-F55E-424F-B457-F1C86DB58431}" type="pres">
      <dgm:prSet presAssocID="{B036EE1B-82E0-401A-B372-5ECA8ED29AFF}" presName="node" presStyleLbl="alignAccFollowNode1" presStyleIdx="57" presStyleCnt="76" custScaleX="323330" custScaleY="115823">
        <dgm:presLayoutVars>
          <dgm:bulletEnabled val="1"/>
        </dgm:presLayoutVars>
      </dgm:prSet>
      <dgm:spPr/>
    </dgm:pt>
    <dgm:pt modelId="{BB603092-15C9-416F-AA56-C2B7EA196F36}" type="pres">
      <dgm:prSet presAssocID="{33BB7D26-6A8F-4E70-880E-EC851A15F994}" presName="sibTrans" presStyleCnt="0"/>
      <dgm:spPr/>
    </dgm:pt>
    <dgm:pt modelId="{E2490B3C-77CE-4704-90B0-5FD596193322}" type="pres">
      <dgm:prSet presAssocID="{28725D3A-AA86-417B-81C5-2204FFA7065B}" presName="node" presStyleLbl="alignAccFollowNode1" presStyleIdx="58" presStyleCnt="76" custScaleX="323330" custScaleY="115823">
        <dgm:presLayoutVars>
          <dgm:bulletEnabled val="1"/>
        </dgm:presLayoutVars>
      </dgm:prSet>
      <dgm:spPr/>
    </dgm:pt>
    <dgm:pt modelId="{8FE3840B-7E45-48B1-9A48-9A5781654BF5}" type="pres">
      <dgm:prSet presAssocID="{10197F05-59FD-44E4-8D39-E99FBA02B912}" presName="sibTrans" presStyleCnt="0"/>
      <dgm:spPr/>
    </dgm:pt>
    <dgm:pt modelId="{51576D39-8F26-4DB3-AA61-A223E29EC412}" type="pres">
      <dgm:prSet presAssocID="{A55E2F42-64CF-4C13-A2BB-DE28F9290F26}" presName="node" presStyleLbl="alignAccFollowNode1" presStyleIdx="59" presStyleCnt="76" custScaleX="323330" custScaleY="115823">
        <dgm:presLayoutVars>
          <dgm:bulletEnabled val="1"/>
        </dgm:presLayoutVars>
      </dgm:prSet>
      <dgm:spPr>
        <a:xfrm>
          <a:off x="9175593" y="3819347"/>
          <a:ext cx="1465166" cy="197544"/>
        </a:xfrm>
        <a:prstGeom prst="chevron">
          <a:avLst/>
        </a:prstGeom>
      </dgm:spPr>
    </dgm:pt>
    <dgm:pt modelId="{B740A28B-8F11-45CD-B9F9-F815A32ABF48}" type="pres">
      <dgm:prSet presAssocID="{ED75475F-4DC1-4BAA-B3EF-E030FB6FCE5D}" presName="vSp" presStyleCnt="0"/>
      <dgm:spPr/>
    </dgm:pt>
    <dgm:pt modelId="{70FFCD70-EC54-42AB-A287-01623B3D04C2}" type="pres">
      <dgm:prSet presAssocID="{A9BBBD80-123D-477A-9910-66D4B759A883}" presName="horFlow" presStyleCnt="0"/>
      <dgm:spPr/>
    </dgm:pt>
    <dgm:pt modelId="{6B6DE428-B195-42BC-96C0-D97F39B2D831}" type="pres">
      <dgm:prSet presAssocID="{A9BBBD80-123D-477A-9910-66D4B759A883}" presName="bigChev" presStyleLbl="node1" presStyleIdx="15" presStyleCnt="19" custScaleX="629228"/>
      <dgm:spPr/>
    </dgm:pt>
    <dgm:pt modelId="{2323B3A5-5297-413B-B2C3-209D60748E5C}" type="pres">
      <dgm:prSet presAssocID="{2B2C2F82-EDD8-4195-8501-072B34FFF43E}" presName="parTrans" presStyleCnt="0"/>
      <dgm:spPr/>
    </dgm:pt>
    <dgm:pt modelId="{B23E0824-B04D-412D-B885-283C6E25232E}" type="pres">
      <dgm:prSet presAssocID="{9FD41E58-BEC7-4046-8A2F-E10BD226E8C8}" presName="node" presStyleLbl="alignAccFollowNode1" presStyleIdx="60" presStyleCnt="76" custScaleX="323330" custScaleY="115823">
        <dgm:presLayoutVars>
          <dgm:bulletEnabled val="1"/>
        </dgm:presLayoutVars>
      </dgm:prSet>
      <dgm:spPr/>
    </dgm:pt>
    <dgm:pt modelId="{BC3C5AA2-0513-4BD2-B21A-40BD2554AAC3}" type="pres">
      <dgm:prSet presAssocID="{2F510D79-1E3A-4958-AA49-217900683F43}" presName="sibTrans" presStyleCnt="0"/>
      <dgm:spPr/>
    </dgm:pt>
    <dgm:pt modelId="{85588880-CEA4-40E8-BFA8-B4080085F1C8}" type="pres">
      <dgm:prSet presAssocID="{F2824B41-14F2-43C8-BCD0-D57EDE7EFEB4}" presName="node" presStyleLbl="alignAccFollowNode1" presStyleIdx="61" presStyleCnt="76" custScaleX="323330" custScaleY="115823">
        <dgm:presLayoutVars>
          <dgm:bulletEnabled val="1"/>
        </dgm:presLayoutVars>
      </dgm:prSet>
      <dgm:spPr/>
    </dgm:pt>
    <dgm:pt modelId="{08114386-CCF4-4544-944B-D8429E281735}" type="pres">
      <dgm:prSet presAssocID="{3FEF5C0B-DA86-4C89-B113-5A946068A66C}" presName="sibTrans" presStyleCnt="0"/>
      <dgm:spPr/>
    </dgm:pt>
    <dgm:pt modelId="{82633640-8DB0-4096-ABE7-A1EC3DDC0231}" type="pres">
      <dgm:prSet presAssocID="{92F4CD14-7BD8-42D2-8740-209557C9A3E7}" presName="node" presStyleLbl="alignAccFollowNode1" presStyleIdx="62" presStyleCnt="76" custScaleX="323330" custScaleY="115823">
        <dgm:presLayoutVars>
          <dgm:bulletEnabled val="1"/>
        </dgm:presLayoutVars>
      </dgm:prSet>
      <dgm:spPr/>
    </dgm:pt>
    <dgm:pt modelId="{7E06D37F-994F-49A0-81CC-522AB86DB9BA}" type="pres">
      <dgm:prSet presAssocID="{A52ABA9A-D040-4DCA-A49F-4F5DFC8161C0}" presName="sibTrans" presStyleCnt="0"/>
      <dgm:spPr/>
    </dgm:pt>
    <dgm:pt modelId="{B0D06949-3718-4EFB-8FF3-4A6697494148}" type="pres">
      <dgm:prSet presAssocID="{FC19BC84-2C53-404A-A94D-5346ED9A8B2A}" presName="node" presStyleLbl="alignAccFollowNode1" presStyleIdx="63" presStyleCnt="76" custScaleX="323330" custScaleY="115823">
        <dgm:presLayoutVars>
          <dgm:bulletEnabled val="1"/>
        </dgm:presLayoutVars>
      </dgm:prSet>
      <dgm:spPr>
        <a:xfrm>
          <a:off x="9175593" y="4090674"/>
          <a:ext cx="1465166" cy="197544"/>
        </a:xfrm>
        <a:prstGeom prst="chevron">
          <a:avLst/>
        </a:prstGeom>
      </dgm:spPr>
    </dgm:pt>
    <dgm:pt modelId="{B9965A88-2DCE-4C1E-91D5-82365E7A7998}" type="pres">
      <dgm:prSet presAssocID="{A9BBBD80-123D-477A-9910-66D4B759A883}" presName="vSp" presStyleCnt="0"/>
      <dgm:spPr/>
    </dgm:pt>
    <dgm:pt modelId="{1B664DC0-4E9E-41C2-814F-D630C2311281}" type="pres">
      <dgm:prSet presAssocID="{9925971C-3667-4189-B621-2021C5DD9EC5}" presName="horFlow" presStyleCnt="0"/>
      <dgm:spPr/>
    </dgm:pt>
    <dgm:pt modelId="{361B93A9-43CF-4B6D-91D0-CE46B6274E4C}" type="pres">
      <dgm:prSet presAssocID="{9925971C-3667-4189-B621-2021C5DD9EC5}" presName="bigChev" presStyleLbl="node1" presStyleIdx="16" presStyleCnt="19" custScaleX="629228"/>
      <dgm:spPr/>
    </dgm:pt>
    <dgm:pt modelId="{0CD13759-34FA-47BC-8A98-280D8195467E}" type="pres">
      <dgm:prSet presAssocID="{6CE709C8-F994-4490-BDB5-68F83A17ED27}" presName="parTrans" presStyleCnt="0"/>
      <dgm:spPr/>
    </dgm:pt>
    <dgm:pt modelId="{1434D892-6FFE-497A-A738-19F3E161D2E8}" type="pres">
      <dgm:prSet presAssocID="{2F2353A8-A337-448D-BBF9-F02ACB561BA9}" presName="node" presStyleLbl="alignAccFollowNode1" presStyleIdx="64" presStyleCnt="76" custScaleX="323330" custScaleY="115823">
        <dgm:presLayoutVars>
          <dgm:bulletEnabled val="1"/>
        </dgm:presLayoutVars>
      </dgm:prSet>
      <dgm:spPr/>
    </dgm:pt>
    <dgm:pt modelId="{FAEA4A33-75E6-4452-978E-BD7D2F0F4CA1}" type="pres">
      <dgm:prSet presAssocID="{4378F325-D7DD-48E3-A521-FA59C8942F71}" presName="sibTrans" presStyleCnt="0"/>
      <dgm:spPr/>
    </dgm:pt>
    <dgm:pt modelId="{4D6D4057-C32E-433F-8634-8577CEB449F3}" type="pres">
      <dgm:prSet presAssocID="{F6ED8375-5FA8-4733-B774-47E7CA209DD7}" presName="node" presStyleLbl="alignAccFollowNode1" presStyleIdx="65" presStyleCnt="76" custScaleX="323330" custScaleY="115823">
        <dgm:presLayoutVars>
          <dgm:bulletEnabled val="1"/>
        </dgm:presLayoutVars>
      </dgm:prSet>
      <dgm:spPr/>
    </dgm:pt>
    <dgm:pt modelId="{46E6237F-D563-4B47-A0F5-5EE0BBDFDCFB}" type="pres">
      <dgm:prSet presAssocID="{AD818BD9-8F7A-453A-96FF-E14626B44DF3}" presName="sibTrans" presStyleCnt="0"/>
      <dgm:spPr/>
    </dgm:pt>
    <dgm:pt modelId="{646F9EB4-FAAB-4BAE-97CD-E794B9F53FE5}" type="pres">
      <dgm:prSet presAssocID="{8E064969-95CC-4A7D-95C3-C9C7789BA639}" presName="node" presStyleLbl="alignAccFollowNode1" presStyleIdx="66" presStyleCnt="76" custScaleX="323330" custScaleY="115823">
        <dgm:presLayoutVars>
          <dgm:bulletEnabled val="1"/>
        </dgm:presLayoutVars>
      </dgm:prSet>
      <dgm:spPr/>
    </dgm:pt>
    <dgm:pt modelId="{D8D7A738-3B78-49D4-B942-FF2356EE6469}" type="pres">
      <dgm:prSet presAssocID="{F81A6E06-D4D3-42E7-B3D2-4003738228AA}" presName="sibTrans" presStyleCnt="0"/>
      <dgm:spPr/>
    </dgm:pt>
    <dgm:pt modelId="{6E2F63DE-8A24-47CA-AFD7-0A7C16E030D2}" type="pres">
      <dgm:prSet presAssocID="{43636993-9FC1-4994-A2D9-F1288A673CB9}" presName="node" presStyleLbl="alignAccFollowNode1" presStyleIdx="67" presStyleCnt="76" custScaleX="323330" custScaleY="115823">
        <dgm:presLayoutVars>
          <dgm:bulletEnabled val="1"/>
        </dgm:presLayoutVars>
      </dgm:prSet>
      <dgm:spPr/>
    </dgm:pt>
    <dgm:pt modelId="{743121C8-4C15-4294-9B36-C7D7A1A31752}" type="pres">
      <dgm:prSet presAssocID="{9925971C-3667-4189-B621-2021C5DD9EC5}" presName="vSp" presStyleCnt="0"/>
      <dgm:spPr/>
    </dgm:pt>
    <dgm:pt modelId="{6C40D07C-3F61-4B32-B76A-5F0349560DFE}" type="pres">
      <dgm:prSet presAssocID="{D76464CE-DB03-4D1D-B6D8-39CB94EC6BEA}" presName="horFlow" presStyleCnt="0"/>
      <dgm:spPr/>
    </dgm:pt>
    <dgm:pt modelId="{7AAD670E-0D11-45F7-B0FD-E627A236F9B1}" type="pres">
      <dgm:prSet presAssocID="{D76464CE-DB03-4D1D-B6D8-39CB94EC6BEA}" presName="bigChev" presStyleLbl="node1" presStyleIdx="17" presStyleCnt="19" custScaleX="629228"/>
      <dgm:spPr/>
    </dgm:pt>
    <dgm:pt modelId="{804E02D5-209B-44B1-8B05-3D10F4A458AC}" type="pres">
      <dgm:prSet presAssocID="{EF74EEB5-2567-4C99-BB1F-AB35F2E7B98D}" presName="parTrans" presStyleCnt="0"/>
      <dgm:spPr/>
    </dgm:pt>
    <dgm:pt modelId="{663D7E02-1529-4EF5-93B2-9A7706940126}" type="pres">
      <dgm:prSet presAssocID="{7AC507E4-2542-4213-9F47-FE2FD5E7BD0F}" presName="node" presStyleLbl="alignAccFollowNode1" presStyleIdx="68" presStyleCnt="76" custScaleX="323330" custScaleY="115823">
        <dgm:presLayoutVars>
          <dgm:bulletEnabled val="1"/>
        </dgm:presLayoutVars>
      </dgm:prSet>
      <dgm:spPr/>
    </dgm:pt>
    <dgm:pt modelId="{387B1022-F754-4F29-920B-5F3AFBE03241}" type="pres">
      <dgm:prSet presAssocID="{D3E2AB80-5B1E-4F76-8B6F-E1B386BEC346}" presName="sibTrans" presStyleCnt="0"/>
      <dgm:spPr/>
    </dgm:pt>
    <dgm:pt modelId="{1B64AF88-CFFB-408C-BFAD-D190C731D539}" type="pres">
      <dgm:prSet presAssocID="{F3A0877C-AE13-400B-BFB3-447F6167333B}" presName="node" presStyleLbl="alignAccFollowNode1" presStyleIdx="69" presStyleCnt="76" custScaleX="323330" custScaleY="115823">
        <dgm:presLayoutVars>
          <dgm:bulletEnabled val="1"/>
        </dgm:presLayoutVars>
      </dgm:prSet>
      <dgm:spPr/>
    </dgm:pt>
    <dgm:pt modelId="{EB0499D5-377E-416C-9078-E16761D79B46}" type="pres">
      <dgm:prSet presAssocID="{61A7C6F6-59D1-4A76-8663-2F8340E86F93}" presName="sibTrans" presStyleCnt="0"/>
      <dgm:spPr/>
    </dgm:pt>
    <dgm:pt modelId="{2EE353D6-F2AC-46AC-BFDE-3C782D983108}" type="pres">
      <dgm:prSet presAssocID="{49FF46FA-6CA3-46D1-A811-A47664215BC6}" presName="node" presStyleLbl="alignAccFollowNode1" presStyleIdx="70" presStyleCnt="76" custScaleX="323330" custScaleY="115823">
        <dgm:presLayoutVars>
          <dgm:bulletEnabled val="1"/>
        </dgm:presLayoutVars>
      </dgm:prSet>
      <dgm:spPr/>
    </dgm:pt>
    <dgm:pt modelId="{F6BB8C31-7F71-4AFB-A5B1-420D31002DC9}" type="pres">
      <dgm:prSet presAssocID="{85968657-DCCC-4C77-B71E-B897AE429284}" presName="sibTrans" presStyleCnt="0"/>
      <dgm:spPr/>
    </dgm:pt>
    <dgm:pt modelId="{1022EA3D-572B-42A4-AD25-4B545C5F8044}" type="pres">
      <dgm:prSet presAssocID="{45A9E051-0C95-4B45-B109-B6E131E6FE90}" presName="node" presStyleLbl="alignAccFollowNode1" presStyleIdx="71" presStyleCnt="76" custScaleX="323330" custScaleY="115823">
        <dgm:presLayoutVars>
          <dgm:bulletEnabled val="1"/>
        </dgm:presLayoutVars>
      </dgm:prSet>
      <dgm:spPr>
        <a:xfrm>
          <a:off x="9175593" y="4633328"/>
          <a:ext cx="1465166" cy="197544"/>
        </a:xfrm>
        <a:prstGeom prst="chevron">
          <a:avLst/>
        </a:prstGeom>
      </dgm:spPr>
    </dgm:pt>
    <dgm:pt modelId="{DF3BB834-D038-46F6-AAF5-7F269D349BDC}" type="pres">
      <dgm:prSet presAssocID="{D76464CE-DB03-4D1D-B6D8-39CB94EC6BEA}" presName="vSp" presStyleCnt="0"/>
      <dgm:spPr/>
    </dgm:pt>
    <dgm:pt modelId="{4CD50D08-251A-474D-A492-56F7A7B0F8FD}" type="pres">
      <dgm:prSet presAssocID="{2C67A84B-1DA8-404D-A584-017D671A3287}" presName="horFlow" presStyleCnt="0"/>
      <dgm:spPr/>
    </dgm:pt>
    <dgm:pt modelId="{E8040FCE-27E2-4B83-BB88-9E5049E7EE33}" type="pres">
      <dgm:prSet presAssocID="{2C67A84B-1DA8-404D-A584-017D671A3287}" presName="bigChev" presStyleLbl="node1" presStyleIdx="18" presStyleCnt="19" custScaleX="629228"/>
      <dgm:spPr/>
    </dgm:pt>
    <dgm:pt modelId="{78EA9C5D-60C4-4F99-8112-166221EA38F0}" type="pres">
      <dgm:prSet presAssocID="{D1155D53-45C0-4288-A56F-21D61285327A}" presName="parTrans" presStyleCnt="0"/>
      <dgm:spPr/>
    </dgm:pt>
    <dgm:pt modelId="{4B8F0E83-35B2-478F-B70B-3E090F18E195}" type="pres">
      <dgm:prSet presAssocID="{15A7A580-2129-4117-BE70-7A6B6F86F052}" presName="node" presStyleLbl="alignAccFollowNode1" presStyleIdx="72" presStyleCnt="76" custScaleX="323330" custScaleY="115823">
        <dgm:presLayoutVars>
          <dgm:bulletEnabled val="1"/>
        </dgm:presLayoutVars>
      </dgm:prSet>
      <dgm:spPr/>
    </dgm:pt>
    <dgm:pt modelId="{00666996-96B4-4C15-A976-9310B04F5566}" type="pres">
      <dgm:prSet presAssocID="{E8DA2E32-5F7D-4753-B939-EAEEC6112813}" presName="sibTrans" presStyleCnt="0"/>
      <dgm:spPr/>
    </dgm:pt>
    <dgm:pt modelId="{26658E06-16CA-4907-B90F-52EF02C7EB34}" type="pres">
      <dgm:prSet presAssocID="{C893CE47-EEAF-41F8-9968-CBE62A9D8136}" presName="node" presStyleLbl="alignAccFollowNode1" presStyleIdx="73" presStyleCnt="76" custScaleX="323330" custScaleY="115823">
        <dgm:presLayoutVars>
          <dgm:bulletEnabled val="1"/>
        </dgm:presLayoutVars>
      </dgm:prSet>
      <dgm:spPr/>
    </dgm:pt>
    <dgm:pt modelId="{E4CB11B9-A403-4535-98BF-7F5E95C7EC91}" type="pres">
      <dgm:prSet presAssocID="{DC8648FD-7873-4BE9-8310-AD1C7DBD8C1D}" presName="sibTrans" presStyleCnt="0"/>
      <dgm:spPr/>
    </dgm:pt>
    <dgm:pt modelId="{1BEBAD78-E97C-428E-A876-8ED850DB287F}" type="pres">
      <dgm:prSet presAssocID="{132426B9-1589-4E8F-A314-0FA664602DF1}" presName="node" presStyleLbl="alignAccFollowNode1" presStyleIdx="74" presStyleCnt="76" custScaleX="323330" custScaleY="115823">
        <dgm:presLayoutVars>
          <dgm:bulletEnabled val="1"/>
        </dgm:presLayoutVars>
      </dgm:prSet>
      <dgm:spPr/>
    </dgm:pt>
    <dgm:pt modelId="{D980BB55-1349-4BBE-AAFA-E45A26FF7078}" type="pres">
      <dgm:prSet presAssocID="{A3EB1F84-C89E-4EE7-AF79-F156490002E8}" presName="sibTrans" presStyleCnt="0"/>
      <dgm:spPr/>
    </dgm:pt>
    <dgm:pt modelId="{6B3511C1-AC4E-41BC-A243-2DFE5E770401}" type="pres">
      <dgm:prSet presAssocID="{8347816F-1919-4E81-BB1D-8E9AF94EDED6}" presName="node" presStyleLbl="alignAccFollowNode1" presStyleIdx="75" presStyleCnt="76" custScaleX="323330" custScaleY="115823">
        <dgm:presLayoutVars>
          <dgm:bulletEnabled val="1"/>
        </dgm:presLayoutVars>
      </dgm:prSet>
      <dgm:spPr>
        <a:xfrm>
          <a:off x="9175593" y="4904655"/>
          <a:ext cx="1465166" cy="197544"/>
        </a:xfrm>
        <a:prstGeom prst="chevron">
          <a:avLst/>
        </a:prstGeom>
      </dgm:spPr>
    </dgm:pt>
  </dgm:ptLst>
  <dgm:cxnLst>
    <dgm:cxn modelId="{57F32F00-F81A-4E23-8F6A-FEDD5EC5A3DB}" type="presOf" srcId="{43636993-9FC1-4994-A2D9-F1288A673CB9}" destId="{6E2F63DE-8A24-47CA-AFD7-0A7C16E030D2}" srcOrd="0" destOrd="0" presId="urn:microsoft.com/office/officeart/2005/8/layout/lProcess3"/>
    <dgm:cxn modelId="{F8106400-AFEC-4DA8-8D5B-60B00912C7B4}" type="presOf" srcId="{9F33EAE2-CBCC-4163-B546-94218511C58E}" destId="{011FCED7-5E50-431B-83A3-BE4E70A41C6C}" srcOrd="0" destOrd="0" presId="urn:microsoft.com/office/officeart/2005/8/layout/lProcess3"/>
    <dgm:cxn modelId="{FA208C01-8C3F-43B4-86F4-061312343061}" type="presOf" srcId="{B5B7483E-4DD8-488F-944D-23C42C6B2AA0}" destId="{5D2C240B-229C-45C7-9616-4E75E25E9BF8}" srcOrd="0" destOrd="0" presId="urn:microsoft.com/office/officeart/2005/8/layout/lProcess3"/>
    <dgm:cxn modelId="{0D066904-B127-42A0-8D8A-D70043FC5269}" srcId="{31F5E787-64AE-4A15-AA0C-7547AE6FE00A}" destId="{9F33EAE2-CBCC-4163-B546-94218511C58E}" srcOrd="1" destOrd="0" parTransId="{BB4F3134-30A8-41A6-9ECC-1678C9B11763}" sibTransId="{90109495-A435-4836-8349-56D1C0C927F1}"/>
    <dgm:cxn modelId="{9930AA04-A72D-4A80-A699-AF13A027E5D1}" srcId="{D5A67F73-5628-4681-87F7-9B4F9829690B}" destId="{5ADB5157-B495-4269-8863-4D97280CF330}" srcOrd="0" destOrd="0" parTransId="{1364DEAD-572B-4C5E-8122-6BA4865F4A9C}" sibTransId="{47EA29FA-F2A9-4F8D-B2DE-603022ACA0A4}"/>
    <dgm:cxn modelId="{481AE605-C831-4794-B934-CDAF5FD51F37}" type="presOf" srcId="{D56F8EDF-7007-437E-8E8E-04652CFF51F4}" destId="{7619B518-15DA-4D61-BCA5-BCB8251B496A}" srcOrd="0" destOrd="0" presId="urn:microsoft.com/office/officeart/2005/8/layout/lProcess3"/>
    <dgm:cxn modelId="{D88F7508-9AD3-442C-AB6C-2E635D3F954B}" type="presOf" srcId="{4CCFD838-A8E2-4320-911C-3EC3E6497BBE}" destId="{DE178F9C-B072-425A-9039-00DF0ABBDECD}" srcOrd="0" destOrd="0" presId="urn:microsoft.com/office/officeart/2005/8/layout/lProcess3"/>
    <dgm:cxn modelId="{07DBD708-0B1E-4AD3-8C16-2109A7F97D70}" type="presOf" srcId="{C710BC6C-6D01-4632-AFB2-FA0D5FBDF761}" destId="{751DD8DF-30A0-486F-9FE6-01E09C0F415E}" srcOrd="0" destOrd="0" presId="urn:microsoft.com/office/officeart/2005/8/layout/lProcess3"/>
    <dgm:cxn modelId="{53AB0309-8C17-43C0-9296-4C40E1636D16}" srcId="{A9BBBD80-123D-477A-9910-66D4B759A883}" destId="{FC19BC84-2C53-404A-A94D-5346ED9A8B2A}" srcOrd="3" destOrd="0" parTransId="{33A311B2-9903-4561-9904-556FF35EE3D9}" sibTransId="{70154825-0475-4057-9674-3D596F211D92}"/>
    <dgm:cxn modelId="{7B4BFF09-287E-427D-867E-06ADE22F423A}" type="presOf" srcId="{CC4692E2-F0B8-4342-8BB2-B5532EC8AD3E}" destId="{25D61911-0518-4821-8219-1D28C6127B1B}" srcOrd="0" destOrd="0" presId="urn:microsoft.com/office/officeart/2005/8/layout/lProcess3"/>
    <dgm:cxn modelId="{0B3EB80D-3E5F-4CFA-9BD0-5D50176CE81B}" srcId="{31F5E787-64AE-4A15-AA0C-7547AE6FE00A}" destId="{295ECBD2-B9DC-4083-A9F5-0AA8FCF3A0E2}" srcOrd="2" destOrd="0" parTransId="{A9AA2C4E-BE7B-4694-B677-47584695E351}" sibTransId="{1A59D69F-C6B6-4E8F-8367-F2FDD2013960}"/>
    <dgm:cxn modelId="{E46D340E-E975-43F4-86D1-585FBF39E35F}" type="presOf" srcId="{7780BC4E-9132-4351-863E-2885930B0763}" destId="{47E1C551-148C-4F57-A260-D6DCACD9F7E6}" srcOrd="0" destOrd="0" presId="urn:microsoft.com/office/officeart/2005/8/layout/lProcess3"/>
    <dgm:cxn modelId="{E0780512-F495-41C3-97CA-4A90A43301B5}" type="presOf" srcId="{9AC5D45E-0C7A-4105-8BEC-2629F2B767B1}" destId="{9F86BE45-8E3C-473B-9181-B024FB692468}" srcOrd="0" destOrd="0" presId="urn:microsoft.com/office/officeart/2005/8/layout/lProcess3"/>
    <dgm:cxn modelId="{4E947812-E978-4B70-A53A-16034E6853DA}" type="presOf" srcId="{F6ED8375-5FA8-4733-B774-47E7CA209DD7}" destId="{4D6D4057-C32E-433F-8634-8577CEB449F3}" srcOrd="0" destOrd="0" presId="urn:microsoft.com/office/officeart/2005/8/layout/lProcess3"/>
    <dgm:cxn modelId="{27E4A013-6B91-4247-AED6-FF6A3DC215B2}" srcId="{EA48D4A7-DFD0-4DF0-A227-51D9A8AB35CC}" destId="{FA9B0A1F-FC31-40FC-A710-4DE19850FB86}" srcOrd="0" destOrd="0" parTransId="{4A7378B5-13A7-4CCC-9DA9-0F1CDCACFC54}" sibTransId="{620E17BB-029C-4077-AA1E-48B0E989438C}"/>
    <dgm:cxn modelId="{DB57D913-CF73-43CC-82B5-FBDE1EE3C87F}" srcId="{2C67A84B-1DA8-404D-A584-017D671A3287}" destId="{8347816F-1919-4E81-BB1D-8E9AF94EDED6}" srcOrd="3" destOrd="0" parTransId="{1C9A95F9-5BBB-4785-943E-8567F932ADC0}" sibTransId="{73D3B419-DF47-4A78-AAC1-A97B5FF5DDA1}"/>
    <dgm:cxn modelId="{5CDFFF13-4778-4535-A3CB-A64E8AE87A77}" srcId="{AA790FF2-E26A-4E86-9BB6-9B404A961D5D}" destId="{3C269CBD-F1B3-4AAF-852D-78317073EDEB}" srcOrd="2" destOrd="0" parTransId="{6A91B9A5-CAAD-4D7F-9DD2-F7C2FD28A0A8}" sibTransId="{EF6017F7-FF4E-4D4C-A632-62F57F6E69B5}"/>
    <dgm:cxn modelId="{0A775414-AE46-4BF0-92BF-9DA5FA0EB4AF}" srcId="{D56F8EDF-7007-437E-8E8E-04652CFF51F4}" destId="{288D5930-D4AA-4F97-8D09-0C5DAB9C259A}" srcOrd="9" destOrd="0" parTransId="{D7814E38-A6EC-4172-8FFD-1AC97C9DB0C9}" sibTransId="{3571DE7A-5BF0-4D1B-9914-F577EA491144}"/>
    <dgm:cxn modelId="{31988F14-60C2-479D-81F1-D7A7F9E03CBF}" type="presOf" srcId="{CC64510A-FD9B-4BA4-99D0-B3C154A364C0}" destId="{F54FA7F4-F530-4C80-B58D-8B538D4A1BCA}" srcOrd="0" destOrd="0" presId="urn:microsoft.com/office/officeart/2005/8/layout/lProcess3"/>
    <dgm:cxn modelId="{8399C014-E6C9-4617-BB4D-EE28A671AE50}" srcId="{288D5930-D4AA-4F97-8D09-0C5DAB9C259A}" destId="{AE0592AC-1F2D-461F-8E27-6C84F77EA6E7}" srcOrd="3" destOrd="0" parTransId="{4820D017-246F-4479-A9F4-4903A224FAF5}" sibTransId="{902C052E-E1C3-4A10-BEE5-288D9769EE13}"/>
    <dgm:cxn modelId="{265DD81E-8F56-4ED6-853E-7DE11DB887DA}" srcId="{00063F33-F4D7-4E1F-9AF1-52A18A39501D}" destId="{521ABF9F-34AF-41F2-987B-C9F36E372F12}" srcOrd="1" destOrd="0" parTransId="{F7CD5B0D-0E4E-466A-9CE3-DFF92A1D0C39}" sibTransId="{85885B5C-73E1-409B-8276-59C270053036}"/>
    <dgm:cxn modelId="{E7AC281F-FC99-4422-855D-C4B83D7AD4E3}" type="presOf" srcId="{A839C5DF-8712-48A6-8C50-C6909485F40C}" destId="{3ECAE098-C5C9-40FC-A7A3-E11BC08E5BFE}" srcOrd="0" destOrd="0" presId="urn:microsoft.com/office/officeart/2005/8/layout/lProcess3"/>
    <dgm:cxn modelId="{A452EF1F-0CA4-4310-A282-0CFE4C223185}" type="presOf" srcId="{45A9E051-0C95-4B45-B109-B6E131E6FE90}" destId="{1022EA3D-572B-42A4-AD25-4B545C5F8044}" srcOrd="0" destOrd="0" presId="urn:microsoft.com/office/officeart/2005/8/layout/lProcess3"/>
    <dgm:cxn modelId="{D0E10420-740C-46C8-A17C-52B9D71A4A8B}" type="presOf" srcId="{6047DA6E-B92B-4562-95F8-39E891FEB43F}" destId="{F8B281B2-21C0-4D09-87E5-4A0374C64944}" srcOrd="0" destOrd="0" presId="urn:microsoft.com/office/officeart/2005/8/layout/lProcess3"/>
    <dgm:cxn modelId="{159A2321-2372-4D5C-807B-7E6C634DD23E}" srcId="{64660BF9-334F-46BF-BFF3-984CB720CC95}" destId="{24DFEB91-D26D-4F8F-8E2A-BAA0BA981A30}" srcOrd="1" destOrd="0" parTransId="{81B0C9A5-FD9E-4978-B9CA-CB0CBB9E23E6}" sibTransId="{5F6C8EBE-F54A-4D9C-8069-B9F755086E01}"/>
    <dgm:cxn modelId="{2D7B8B21-43DC-4206-BC5E-692E3B799E91}" srcId="{D56F8EDF-7007-437E-8E8E-04652CFF51F4}" destId="{CD9D2520-AFA1-48B8-818A-204D96C169ED}" srcOrd="7" destOrd="0" parTransId="{1BA355C2-0C27-4695-9FA8-0D7AB686A066}" sibTransId="{E7C9C0FC-9237-458F-9DD8-DE7E9A9E56A0}"/>
    <dgm:cxn modelId="{6C999322-BFDB-449E-A492-3BAB26247063}" srcId="{288D5930-D4AA-4F97-8D09-0C5DAB9C259A}" destId="{F6585F52-07AE-4003-B5AB-01C670A14DF2}" srcOrd="0" destOrd="0" parTransId="{72A2CB7A-D651-432C-AFD5-4AAB4690E5FA}" sibTransId="{8E793397-210A-46DB-A6EC-BED2525A44EB}"/>
    <dgm:cxn modelId="{6C76B122-8E60-440B-9421-65111B965D58}" type="presOf" srcId="{FA9B0A1F-FC31-40FC-A710-4DE19850FB86}" destId="{2029C37A-E62E-41C2-B696-CFA6C0EF78F9}" srcOrd="0" destOrd="0" presId="urn:microsoft.com/office/officeart/2005/8/layout/lProcess3"/>
    <dgm:cxn modelId="{72C03E24-BB17-47CB-96B6-A900EE862382}" type="presOf" srcId="{A9BBBD80-123D-477A-9910-66D4B759A883}" destId="{6B6DE428-B195-42BC-96C0-D97F39B2D831}" srcOrd="0" destOrd="0" presId="urn:microsoft.com/office/officeart/2005/8/layout/lProcess3"/>
    <dgm:cxn modelId="{F31E8425-3CF2-4BA6-B01D-A95193C8E076}" type="presOf" srcId="{02013660-1504-4FD7-8078-EAD5AFDA9C40}" destId="{F3E3740C-FC20-42DE-A464-252DC44F39B6}" srcOrd="0" destOrd="0" presId="urn:microsoft.com/office/officeart/2005/8/layout/lProcess3"/>
    <dgm:cxn modelId="{D3513926-3FAE-4840-A2EB-9DBBE182FA9F}" srcId="{D5A67F73-5628-4681-87F7-9B4F9829690B}" destId="{EF6D8633-705A-4F6F-92D3-89234276581F}" srcOrd="1" destOrd="0" parTransId="{DE46A441-8E78-4449-836F-FBD291BD5B1F}" sibTransId="{E0E1D543-E947-4597-9548-37D6F4F17563}"/>
    <dgm:cxn modelId="{FA157C27-4015-4D18-8DCB-3F71B5ACDE4B}" srcId="{A2B5153F-5B71-46C8-B545-EF6A41000BFC}" destId="{5E560C86-E1E2-4C97-9BDB-1C4593F1AD67}" srcOrd="1" destOrd="0" parTransId="{A52EC4FE-A3D4-4C21-8731-ACD69C5DCDBA}" sibTransId="{8E13540B-F3C3-41D1-A520-E89C9E67FBE8}"/>
    <dgm:cxn modelId="{42429E29-E243-4C1B-A629-FD993C9B44CF}" srcId="{451EFF04-A7B4-4921-8D18-9D4E0E7B6234}" destId="{8389C8EC-302B-4B57-8D3C-B1A44CCB4C49}" srcOrd="2" destOrd="0" parTransId="{037A0F7F-279C-452F-8848-8476DA7D686B}" sibTransId="{FF3E3C87-6A72-4E77-AE58-436512A44F40}"/>
    <dgm:cxn modelId="{0CE5E229-D97C-4814-82AE-E0DF99912B4B}" type="presOf" srcId="{3BF17529-532A-4A41-938E-D11874B9E90E}" destId="{6BF6F322-59BA-4E84-8B12-FC19EBAD4BCD}" srcOrd="0" destOrd="0" presId="urn:microsoft.com/office/officeart/2005/8/layout/lProcess3"/>
    <dgm:cxn modelId="{3001412A-8AF2-4CCC-AB86-9E60F6CEC8F7}" srcId="{288D5930-D4AA-4F97-8D09-0C5DAB9C259A}" destId="{51D93709-2F39-436D-8675-9B7B21DECD46}" srcOrd="1" destOrd="0" parTransId="{A7772A21-727A-47EA-9B29-919E59B93F40}" sibTransId="{41F2FA2D-0740-4F4B-A7A5-12ECEFF85BF8}"/>
    <dgm:cxn modelId="{EB5C4331-824B-4468-B375-B682E589074A}" srcId="{E774A891-FC91-426D-9F57-6F352DB4A4B1}" destId="{B83023DE-9675-4EE1-A7E7-A17BFB7EBA95}" srcOrd="3" destOrd="0" parTransId="{250EBA2C-5A50-482A-B5EA-7753B157235D}" sibTransId="{97D47A98-8D01-48A2-BC78-F4FE66DD7EC6}"/>
    <dgm:cxn modelId="{3E949332-E15B-417E-9AB8-D467D83C4C82}" type="presOf" srcId="{A4EC5A2A-BA7B-4F47-A9B8-47319D041F88}" destId="{6D2114E8-9B95-446E-8F6C-17FD8E2B30C1}" srcOrd="0" destOrd="0" presId="urn:microsoft.com/office/officeart/2005/8/layout/lProcess3"/>
    <dgm:cxn modelId="{BA0A3B34-2903-4796-B4F6-33E11D4F6CE0}" srcId="{D56F8EDF-7007-437E-8E8E-04652CFF51F4}" destId="{31F5E787-64AE-4A15-AA0C-7547AE6FE00A}" srcOrd="13" destOrd="0" parTransId="{F742A090-1DCB-46A0-940D-44FB5A97ABC3}" sibTransId="{206B59E7-76C6-45FC-930A-A3181295D594}"/>
    <dgm:cxn modelId="{88126C35-4F51-4047-B93A-449B9EFF6054}" srcId="{D56F8EDF-7007-437E-8E8E-04652CFF51F4}" destId="{A9BBBD80-123D-477A-9910-66D4B759A883}" srcOrd="15" destOrd="0" parTransId="{DA6C00B1-6026-4704-92E8-3AD1E1477B00}" sibTransId="{5784D31F-29B5-403D-96D8-09328D350657}"/>
    <dgm:cxn modelId="{383F7836-617B-4E31-A507-AB0D1F10EE6D}" type="presOf" srcId="{FC19BC84-2C53-404A-A94D-5346ED9A8B2A}" destId="{B0D06949-3718-4EFB-8FF3-4A6697494148}" srcOrd="0" destOrd="0" presId="urn:microsoft.com/office/officeart/2005/8/layout/lProcess3"/>
    <dgm:cxn modelId="{9FBAA536-2081-4102-AEAB-289B12D15670}" type="presOf" srcId="{2F2353A8-A337-448D-BBF9-F02ACB561BA9}" destId="{1434D892-6FFE-497A-A738-19F3E161D2E8}" srcOrd="0" destOrd="0" presId="urn:microsoft.com/office/officeart/2005/8/layout/lProcess3"/>
    <dgm:cxn modelId="{D71F6E37-85AC-483F-A9D9-4F9DECEDF587}" srcId="{EA48D4A7-DFD0-4DF0-A227-51D9A8AB35CC}" destId="{A6E0B37B-1D4D-41F4-9798-99698EEE711B}" srcOrd="1" destOrd="0" parTransId="{6BF93FB0-43C7-4710-B55F-DED9FCCD3F55}" sibTransId="{11196B1A-12A1-43EB-9A7A-D551E1E854B0}"/>
    <dgm:cxn modelId="{0699013A-3865-41CE-B174-437CC70A0606}" srcId="{64660BF9-334F-46BF-BFF3-984CB720CC95}" destId="{571863CB-2687-4909-A612-FD8742B4C0C0}" srcOrd="2" destOrd="0" parTransId="{66D566A1-827F-4150-A361-C6ED9558F23F}" sibTransId="{53EEC54F-6372-4B19-A3C5-54DF1DBA1DC0}"/>
    <dgm:cxn modelId="{6DE98A3A-819F-4808-B227-96D2871EF478}" type="presOf" srcId="{5A295DEB-CA92-4573-8BB7-EB4236DB005A}" destId="{D2818CC0-BAF0-4F8C-8447-45B687E90F6A}" srcOrd="0" destOrd="0" presId="urn:microsoft.com/office/officeart/2005/8/layout/lProcess3"/>
    <dgm:cxn modelId="{E6E3733B-D109-4987-A6C2-7529E1BDE6E1}" srcId="{E774A891-FC91-426D-9F57-6F352DB4A4B1}" destId="{989A4BE0-FA08-42EF-BB12-9947C35E5811}" srcOrd="2" destOrd="0" parTransId="{0C698E22-BB7F-450B-B161-BE933C98ADD4}" sibTransId="{5368CE4B-13B3-46D8-B658-486FC206F601}"/>
    <dgm:cxn modelId="{B2BFD33C-56E4-4D66-8D27-0CEE907EFC1C}" srcId="{9925971C-3667-4189-B621-2021C5DD9EC5}" destId="{8E064969-95CC-4A7D-95C3-C9C7789BA639}" srcOrd="2" destOrd="0" parTransId="{338AE0C1-A0A1-4580-9467-E3E109DB5484}" sibTransId="{F81A6E06-D4D3-42E7-B3D2-4003738228AA}"/>
    <dgm:cxn modelId="{DD4E133D-6611-4483-B4DA-9344B9E9D564}" type="presOf" srcId="{D76464CE-DB03-4D1D-B6D8-39CB94EC6BEA}" destId="{7AAD670E-0D11-45F7-B0FD-E627A236F9B1}" srcOrd="0" destOrd="0" presId="urn:microsoft.com/office/officeart/2005/8/layout/lProcess3"/>
    <dgm:cxn modelId="{EB2A223D-4308-4923-8D07-BC07852E4FBC}" type="presOf" srcId="{F6585F52-07AE-4003-B5AB-01C670A14DF2}" destId="{E874413E-53BC-493C-BE7F-FBB75E978E1D}" srcOrd="0" destOrd="0" presId="urn:microsoft.com/office/officeart/2005/8/layout/lProcess3"/>
    <dgm:cxn modelId="{64EFBC3D-228A-43BB-AFFF-A9E229F4B5D8}" srcId="{A9BBBD80-123D-477A-9910-66D4B759A883}" destId="{F2824B41-14F2-43C8-BCD0-D57EDE7EFEB4}" srcOrd="1" destOrd="0" parTransId="{29F96530-2456-4021-A8AC-8C1E655C114A}" sibTransId="{3FEF5C0B-DA86-4C89-B113-5A946068A66C}"/>
    <dgm:cxn modelId="{C9DF4C3E-2306-42E9-B05D-3AC071F2F652}" srcId="{D5A67F73-5628-4681-87F7-9B4F9829690B}" destId="{4CCFD838-A8E2-4320-911C-3EC3E6497BBE}" srcOrd="2" destOrd="0" parTransId="{019A7898-A196-48E4-96DC-0905F0589129}" sibTransId="{DD422EF1-344A-44FE-8314-65A16EFE1077}"/>
    <dgm:cxn modelId="{9260CC3E-EF2D-413D-99F3-24AB63186BF7}" srcId="{CD9D2520-AFA1-48B8-818A-204D96C169ED}" destId="{66A1CC85-5D12-4367-B061-4BBCB381FECF}" srcOrd="3" destOrd="0" parTransId="{FCE40425-3E03-4280-9670-FAE1E5FBB6E6}" sibTransId="{E1C185B3-39C0-4B36-9219-CFB45DCD1F7B}"/>
    <dgm:cxn modelId="{DAD15E40-1B82-48EC-9580-3053976E6145}" type="presOf" srcId="{451EFF04-A7B4-4921-8D18-9D4E0E7B6234}" destId="{6FADD685-94DA-4D49-87DB-2E309FD3671F}" srcOrd="0" destOrd="0" presId="urn:microsoft.com/office/officeart/2005/8/layout/lProcess3"/>
    <dgm:cxn modelId="{8D95475B-F734-4BD4-82CB-8AA1AADB1714}" srcId="{ED75475F-4DC1-4BAA-B3EF-E030FB6FCE5D}" destId="{3BF17529-532A-4A41-938E-D11874B9E90E}" srcOrd="0" destOrd="0" parTransId="{9D398CB4-F152-4FF7-AB6A-261977939B76}" sibTransId="{70199E5B-4064-4705-8FFD-62671A65AE88}"/>
    <dgm:cxn modelId="{6110E45D-B256-433B-BAE2-DC5671FC0503}" srcId="{A2B5153F-5B71-46C8-B545-EF6A41000BFC}" destId="{18F5BAE4-1D72-4D90-A4C2-196EC4E3B96B}" srcOrd="0" destOrd="0" parTransId="{FD43E53E-61B1-42E9-BCC5-734ECA426FEE}" sibTransId="{A91FAF9C-7680-4F91-B3C3-582DD5705BCB}"/>
    <dgm:cxn modelId="{EA5C9A60-5C0B-4C4B-9839-BBFB3A3BA568}" srcId="{D56F8EDF-7007-437E-8E8E-04652CFF51F4}" destId="{E774A891-FC91-426D-9F57-6F352DB4A4B1}" srcOrd="6" destOrd="0" parTransId="{AA9CC5C1-C837-48B0-A384-3E2FC51C9745}" sibTransId="{A9006319-2DA7-460B-AC15-8E9B353BB1B8}"/>
    <dgm:cxn modelId="{FAE15B61-7760-4EF4-920A-20B3436CEFC8}" srcId="{2C67A84B-1DA8-404D-A584-017D671A3287}" destId="{132426B9-1589-4E8F-A314-0FA664602DF1}" srcOrd="2" destOrd="0" parTransId="{64855D36-3F4E-43DE-BB0F-AA145908FCF5}" sibTransId="{A3EB1F84-C89E-4EE7-AF79-F156490002E8}"/>
    <dgm:cxn modelId="{83EEAC42-04C0-458A-9436-206A13713755}" type="presOf" srcId="{15A7A580-2129-4117-BE70-7A6B6F86F052}" destId="{4B8F0E83-35B2-478F-B70B-3E090F18E195}" srcOrd="0" destOrd="0" presId="urn:microsoft.com/office/officeart/2005/8/layout/lProcess3"/>
    <dgm:cxn modelId="{54FC8363-1249-4357-8F8D-74D358280AD4}" type="presOf" srcId="{02DC38E8-5CB9-4CB1-A38A-39108C81391A}" destId="{9CF6AFE5-CE06-426A-B434-3DC3692BC4B0}" srcOrd="0" destOrd="0" presId="urn:microsoft.com/office/officeart/2005/8/layout/lProcess3"/>
    <dgm:cxn modelId="{9AE61044-63B9-48A3-BDF2-1A110DC02207}" srcId="{D76464CE-DB03-4D1D-B6D8-39CB94EC6BEA}" destId="{7AC507E4-2542-4213-9F47-FE2FD5E7BD0F}" srcOrd="0" destOrd="0" parTransId="{EF74EEB5-2567-4C99-BB1F-AB35F2E7B98D}" sibTransId="{D3E2AB80-5B1E-4F76-8B6F-E1B386BEC346}"/>
    <dgm:cxn modelId="{A5E9F645-ADC9-41BF-AC7F-C93820FEC948}" type="presOf" srcId="{F152A16B-4A23-48F7-96CA-932E16EBF644}" destId="{F167E97B-5F0A-4B3C-B607-AADDCBAF539F}" srcOrd="0" destOrd="0" presId="urn:microsoft.com/office/officeart/2005/8/layout/lProcess3"/>
    <dgm:cxn modelId="{49A67266-1709-428A-8574-3D6DADC0C42F}" type="presOf" srcId="{4597F544-B216-4752-BA29-7D27154E67CD}" destId="{25285A48-FCD8-4AAF-9284-DED5447DBB07}" srcOrd="0" destOrd="0" presId="urn:microsoft.com/office/officeart/2005/8/layout/lProcess3"/>
    <dgm:cxn modelId="{307FCA47-8958-4E1A-8CC3-0906D63C4C1C}" type="presOf" srcId="{571863CB-2687-4909-A612-FD8742B4C0C0}" destId="{AFA2D086-FB35-439D-BBB6-94057E412DF7}" srcOrd="0" destOrd="0" presId="urn:microsoft.com/office/officeart/2005/8/layout/lProcess3"/>
    <dgm:cxn modelId="{3F728E4B-F4DA-4E0D-9D9C-6BBA0E370DA8}" srcId="{20C04C63-C78D-44FD-84E4-66204A84E99C}" destId="{7780BC4E-9132-4351-863E-2885930B0763}" srcOrd="1" destOrd="0" parTransId="{22FE271E-07C5-42A9-BF3C-339CC4821B98}" sibTransId="{759F6A94-2DB6-4FCF-A266-522891662179}"/>
    <dgm:cxn modelId="{2E82634D-13DF-4671-850B-697E39EB643A}" srcId="{CD9D2520-AFA1-48B8-818A-204D96C169ED}" destId="{0749A774-8D06-4ACE-9484-1E221FC783BA}" srcOrd="0" destOrd="0" parTransId="{A0FA4664-5047-4065-B9EA-14823E3C096D}" sibTransId="{11D097C9-2ECE-45A8-A153-8AF3502E267C}"/>
    <dgm:cxn modelId="{CEE40C4F-7D5C-44CA-91B2-18E56A917096}" srcId="{D56F8EDF-7007-437E-8E8E-04652CFF51F4}" destId="{451EFF04-A7B4-4921-8D18-9D4E0E7B6234}" srcOrd="2" destOrd="0" parTransId="{8902BFF5-D72D-401D-B978-64A090371D6D}" sibTransId="{2A0616A3-6B3F-4045-9C5E-FEB9788C1715}"/>
    <dgm:cxn modelId="{99846E6F-AEEF-450C-92F9-F6378EEF4325}" srcId="{D56F8EDF-7007-437E-8E8E-04652CFF51F4}" destId="{64660BF9-334F-46BF-BFF3-984CB720CC95}" srcOrd="0" destOrd="0" parTransId="{B715D7B6-924B-48A9-BAD7-04E431E62E4C}" sibTransId="{5C14F3E3-D35A-441A-992F-A4F9C494475F}"/>
    <dgm:cxn modelId="{499D6871-CCD6-40E1-8796-35CB3F73A007}" type="presOf" srcId="{79117969-790E-4461-A688-2BD652E967D9}" destId="{5599BDF6-7801-4BAA-AF48-6834A8AE8C44}" srcOrd="0" destOrd="0" presId="urn:microsoft.com/office/officeart/2005/8/layout/lProcess3"/>
    <dgm:cxn modelId="{56C49D71-B48A-4DAF-BAFD-D5244353BBC3}" srcId="{95725253-D32C-4475-BEA4-8A2B1EA89991}" destId="{4D872796-22B5-4839-A9DC-B72FEAC7A005}" srcOrd="2" destOrd="0" parTransId="{B5399B00-CE1B-44DC-BC4A-15C28F50B574}" sibTransId="{04B524FB-AA35-473B-8F71-F7DB58F2095A}"/>
    <dgm:cxn modelId="{A51B0E73-E47D-43AD-B742-BE3C5EB28CDC}" srcId="{9925971C-3667-4189-B621-2021C5DD9EC5}" destId="{2F2353A8-A337-448D-BBF9-F02ACB561BA9}" srcOrd="0" destOrd="0" parTransId="{6CE709C8-F994-4490-BDB5-68F83A17ED27}" sibTransId="{4378F325-D7DD-48E3-A521-FA59C8942F71}"/>
    <dgm:cxn modelId="{B332A373-6AC9-4E4F-87EC-6B2042F4453F}" type="presOf" srcId="{A2B5153F-5B71-46C8-B545-EF6A41000BFC}" destId="{023F0E25-9B7B-4633-84AF-C4AC4F872F9C}" srcOrd="0" destOrd="0" presId="urn:microsoft.com/office/officeart/2005/8/layout/lProcess3"/>
    <dgm:cxn modelId="{A64DE273-F3F5-4F92-AD0D-CCA01EDF7EDD}" srcId="{A9BBBD80-123D-477A-9910-66D4B759A883}" destId="{9FD41E58-BEC7-4046-8A2F-E10BD226E8C8}" srcOrd="0" destOrd="0" parTransId="{2B2C2F82-EDD8-4195-8501-072B34FFF43E}" sibTransId="{2F510D79-1E3A-4958-AA49-217900683F43}"/>
    <dgm:cxn modelId="{9087C454-DB5D-47BC-8003-E66081CE5C90}" type="presOf" srcId="{CD9D2520-AFA1-48B8-818A-204D96C169ED}" destId="{B2E62C19-9157-4D85-9BB8-D4CBE932C6D2}" srcOrd="0" destOrd="0" presId="urn:microsoft.com/office/officeart/2005/8/layout/lProcess3"/>
    <dgm:cxn modelId="{84DDF874-B7A0-4A59-ACA9-7CDB61AB75E4}" srcId="{9925971C-3667-4189-B621-2021C5DD9EC5}" destId="{43636993-9FC1-4994-A2D9-F1288A673CB9}" srcOrd="3" destOrd="0" parTransId="{31DEF2B4-A81F-40D0-AD2A-3CF8DEEAE0B9}" sibTransId="{E818B9EF-ADAA-4F7E-8425-7CE5C4AB2759}"/>
    <dgm:cxn modelId="{81A41A55-2E49-4C67-B05F-F3B40BCCFF9E}" type="presOf" srcId="{36F3E52F-AE34-4E72-A1CC-B49F7CE52F25}" destId="{64AF2EA7-CF7C-4D3F-8D47-4E4F68C5E9A3}" srcOrd="0" destOrd="0" presId="urn:microsoft.com/office/officeart/2005/8/layout/lProcess3"/>
    <dgm:cxn modelId="{CCEE7A55-5D26-4702-8ABC-D3448512C3FC}" type="presOf" srcId="{521ABF9F-34AF-41F2-987B-C9F36E372F12}" destId="{741DF5DA-4E94-4FB3-B289-9DB437800867}" srcOrd="0" destOrd="0" presId="urn:microsoft.com/office/officeart/2005/8/layout/lProcess3"/>
    <dgm:cxn modelId="{A6B5B675-87B9-4550-A527-797F90F3F6AF}" srcId="{31F5E787-64AE-4A15-AA0C-7547AE6FE00A}" destId="{BC9A144A-ECD7-40E0-A1F9-109A925415B5}" srcOrd="3" destOrd="0" parTransId="{DBD781CE-99B5-4C4B-A3D4-D9EB4FDEE3CD}" sibTransId="{EA01AC6F-A70C-49D3-AD4C-BB7AE251962B}"/>
    <dgm:cxn modelId="{44DF5276-5520-4C62-88FC-86EB1A83EB22}" type="presOf" srcId="{7A81D584-DC3F-4316-9F14-79C2CF846FFB}" destId="{F735EEF7-1A6C-4154-BEFE-1B2ACF598AF3}" srcOrd="0" destOrd="0" presId="urn:microsoft.com/office/officeart/2005/8/layout/lProcess3"/>
    <dgm:cxn modelId="{CD343477-7622-450C-80A2-48B87636B33D}" srcId="{95725253-D32C-4475-BEA4-8A2B1EA89991}" destId="{F152A16B-4A23-48F7-96CA-932E16EBF644}" srcOrd="3" destOrd="0" parTransId="{C3B54F90-391D-41EE-BA7C-9043BC778F11}" sibTransId="{E4A8F5AE-9C5F-488E-9EFD-11E9C29F510F}"/>
    <dgm:cxn modelId="{5A933C57-20CE-47FA-9025-1AE33E980651}" type="presOf" srcId="{F2824B41-14F2-43C8-BCD0-D57EDE7EFEB4}" destId="{85588880-CEA4-40E8-BFA8-B4080085F1C8}" srcOrd="0" destOrd="0" presId="urn:microsoft.com/office/officeart/2005/8/layout/lProcess3"/>
    <dgm:cxn modelId="{8D468358-0F9A-4DA4-B00D-EB2524EB2CC1}" srcId="{2C67A84B-1DA8-404D-A584-017D671A3287}" destId="{C893CE47-EEAF-41F8-9968-CBE62A9D8136}" srcOrd="1" destOrd="0" parTransId="{3196B724-546E-49F1-AEF7-DEC300CEAB3B}" sibTransId="{DC8648FD-7873-4BE9-8310-AD1C7DBD8C1D}"/>
    <dgm:cxn modelId="{08A2AB59-872D-41D5-9FD4-FB350D4378AA}" srcId="{D76464CE-DB03-4D1D-B6D8-39CB94EC6BEA}" destId="{45A9E051-0C95-4B45-B109-B6E131E6FE90}" srcOrd="3" destOrd="0" parTransId="{74827A8A-017C-480E-9F80-D503113E3671}" sibTransId="{AE131133-DDC7-4F56-B368-93030AE35ADA}"/>
    <dgm:cxn modelId="{6B84D279-FB9A-43D3-BC59-02731387404C}" type="presOf" srcId="{ED75475F-4DC1-4BAA-B3EF-E030FB6FCE5D}" destId="{30BF8E81-B8E0-45B5-98A1-96C141DCD7B0}" srcOrd="0" destOrd="0" presId="urn:microsoft.com/office/officeart/2005/8/layout/lProcess3"/>
    <dgm:cxn modelId="{DF22237A-56EA-411F-A601-49716A9E4312}" srcId="{D56F8EDF-7007-437E-8E8E-04652CFF51F4}" destId="{A2B5153F-5B71-46C8-B545-EF6A41000BFC}" srcOrd="11" destOrd="0" parTransId="{E736EF86-5B7D-437D-80A0-1EF547146140}" sibTransId="{7C32EEA0-69B3-4250-A80A-AB55E82B3C23}"/>
    <dgm:cxn modelId="{1216885A-E873-42B6-BE7C-7F519A46777B}" type="presOf" srcId="{CB3736AE-8EFE-46F7-B575-484C207640D7}" destId="{7E7DE0AC-42BE-497F-A4CC-EE0D3D6B5597}" srcOrd="0" destOrd="0" presId="urn:microsoft.com/office/officeart/2005/8/layout/lProcess3"/>
    <dgm:cxn modelId="{88F01B7B-2B98-4001-BCB2-A57721107118}" srcId="{D76464CE-DB03-4D1D-B6D8-39CB94EC6BEA}" destId="{F3A0877C-AE13-400B-BFB3-447F6167333B}" srcOrd="1" destOrd="0" parTransId="{65AB1E1F-D360-43DF-B8D5-9B62510AE8B7}" sibTransId="{61A7C6F6-59D1-4A76-8663-2F8340E86F93}"/>
    <dgm:cxn modelId="{6785BB7C-D4FD-4979-8F35-8E272E523103}" type="presOf" srcId="{9925971C-3667-4189-B621-2021C5DD9EC5}" destId="{361B93A9-43CF-4B6D-91D0-CE46B6274E4C}" srcOrd="0" destOrd="0" presId="urn:microsoft.com/office/officeart/2005/8/layout/lProcess3"/>
    <dgm:cxn modelId="{2E1BDB7D-217C-42C3-B62E-1A44FB01A7A8}" type="presOf" srcId="{00063F33-F4D7-4E1F-9AF1-52A18A39501D}" destId="{E48B70F1-05AC-441E-BC99-CD342E62C885}" srcOrd="0" destOrd="0" presId="urn:microsoft.com/office/officeart/2005/8/layout/lProcess3"/>
    <dgm:cxn modelId="{5A8C147E-E83A-4479-9793-997FDA00A5DC}" srcId="{451EFF04-A7B4-4921-8D18-9D4E0E7B6234}" destId="{0F6B9A6A-4E4C-42AD-98F4-6B817011CCD9}" srcOrd="1" destOrd="0" parTransId="{BEBA57A5-8895-4723-803A-633D2FFB397B}" sibTransId="{C810E5A9-8775-46D3-9056-3D379EC51EBE}"/>
    <dgm:cxn modelId="{A399B57F-EFF7-4885-933D-F685DBB011BA}" srcId="{A2B5153F-5B71-46C8-B545-EF6A41000BFC}" destId="{B5B7483E-4DD8-488F-944D-23C42C6B2AA0}" srcOrd="2" destOrd="0" parTransId="{6FA1198D-D811-4512-BB60-CC9C39E905F5}" sibTransId="{7CC3EEF3-B288-4792-AC12-FD6D35EFA018}"/>
    <dgm:cxn modelId="{83C0B380-1A6B-4C81-8E0C-CDFEE19A9AC0}" type="presOf" srcId="{24DFEB91-D26D-4F8F-8E2A-BAA0BA981A30}" destId="{D3A44CA1-0B27-4601-BC0C-83AC019C829E}" srcOrd="0" destOrd="0" presId="urn:microsoft.com/office/officeart/2005/8/layout/lProcess3"/>
    <dgm:cxn modelId="{3B030081-AEE7-4EF8-A1DF-672E2CC28965}" type="presOf" srcId="{EA48D4A7-DFD0-4DF0-A227-51D9A8AB35CC}" destId="{383147AB-1130-42B6-9A31-A0B713BFA1D2}" srcOrd="0" destOrd="0" presId="urn:microsoft.com/office/officeart/2005/8/layout/lProcess3"/>
    <dgm:cxn modelId="{AE384383-FA21-4444-9D44-573145711E92}" srcId="{451EFF04-A7B4-4921-8D18-9D4E0E7B6234}" destId="{79117969-790E-4461-A688-2BD652E967D9}" srcOrd="0" destOrd="0" parTransId="{AD30E79E-7862-42A1-B47A-F99B6EA42045}" sibTransId="{C9ABD818-67A4-4302-A087-F91627934107}"/>
    <dgm:cxn modelId="{F3AC4984-952A-4D9B-A8F8-3F7CC7955D71}" srcId="{64660BF9-334F-46BF-BFF3-984CB720CC95}" destId="{7A81D584-DC3F-4316-9F14-79C2CF846FFB}" srcOrd="3" destOrd="0" parTransId="{66CFD2F0-EEEC-485A-B254-6F546C89D674}" sibTransId="{7D9E8CD8-58E3-43CB-B327-072B456AFD53}"/>
    <dgm:cxn modelId="{0C5A9984-53A7-4405-BAF2-12869FC470B6}" type="presOf" srcId="{66A1CC85-5D12-4367-B061-4BBCB381FECF}" destId="{508C33BF-C573-45AE-BD62-F96F7F6A3D96}" srcOrd="0" destOrd="0" presId="urn:microsoft.com/office/officeart/2005/8/layout/lProcess3"/>
    <dgm:cxn modelId="{A1AD8E85-FE4D-4D1C-8892-117CEE9FA7D9}" srcId="{A2B5153F-5B71-46C8-B545-EF6A41000BFC}" destId="{CC64510A-FD9B-4BA4-99D0-B3C154A364C0}" srcOrd="3" destOrd="0" parTransId="{E1874088-E2CE-480C-8EA5-4EBD268D180A}" sibTransId="{2F12C231-DD48-40D1-A103-133A6BC9EB50}"/>
    <dgm:cxn modelId="{CAA9F187-F16A-4794-B56C-5B4368703ADA}" type="presOf" srcId="{92F4CD14-7BD8-42D2-8740-209557C9A3E7}" destId="{82633640-8DB0-4096-ABE7-A1EC3DDC0231}" srcOrd="0" destOrd="0" presId="urn:microsoft.com/office/officeart/2005/8/layout/lProcess3"/>
    <dgm:cxn modelId="{77215E89-AE48-4B17-BEC6-2B79ACE1A730}" type="presOf" srcId="{7AC507E4-2542-4213-9F47-FE2FD5E7BD0F}" destId="{663D7E02-1529-4EF5-93B2-9A7706940126}" srcOrd="0" destOrd="0" presId="urn:microsoft.com/office/officeart/2005/8/layout/lProcess3"/>
    <dgm:cxn modelId="{6D89A189-B00E-4B9F-8E17-DAF5EA7C268A}" type="presOf" srcId="{B036EE1B-82E0-401A-B372-5ECA8ED29AFF}" destId="{21B8CFDC-F55E-424F-B457-F1C86DB58431}" srcOrd="0" destOrd="0" presId="urn:microsoft.com/office/officeart/2005/8/layout/lProcess3"/>
    <dgm:cxn modelId="{56DF298B-38C7-435C-B534-5F30EDF682A1}" srcId="{E774A891-FC91-426D-9F57-6F352DB4A4B1}" destId="{4597F544-B216-4752-BA29-7D27154E67CD}" srcOrd="1" destOrd="0" parTransId="{EA2C800D-0190-4882-A82D-C81C611ED1DA}" sibTransId="{F787A876-B73D-4ADA-8A19-DF614252F7E1}"/>
    <dgm:cxn modelId="{E7C1568B-8196-4C5C-B4C3-1F38BB5F1370}" type="presOf" srcId="{57673942-87C9-4C59-BDFF-2B09886DF6BE}" destId="{F8B294C0-F90D-423B-B373-8CDD66D9A9D3}" srcOrd="0" destOrd="0" presId="urn:microsoft.com/office/officeart/2005/8/layout/lProcess3"/>
    <dgm:cxn modelId="{4028B78B-8AF4-449E-AFBD-D99C4A210BCC}" srcId="{EA48D4A7-DFD0-4DF0-A227-51D9A8AB35CC}" destId="{E2799176-3F02-4BE8-AA05-CE5501D6E44D}" srcOrd="3" destOrd="0" parTransId="{8D7B036D-72AA-4F3B-AFA5-B0417131D46B}" sibTransId="{87BC7B13-A0C3-48F7-B323-4A709CA6D406}"/>
    <dgm:cxn modelId="{831BBC8E-8B4D-4A5F-8399-4E0937314CFF}" srcId="{20C04C63-C78D-44FD-84E4-66204A84E99C}" destId="{A088999F-B115-4646-AD65-9BEC6F8BDC34}" srcOrd="2" destOrd="0" parTransId="{3F1D1993-4D39-4BF6-9FA6-1C27D09176D9}" sibTransId="{D01C46DA-E0E2-4393-8C09-3F7FDE3A9D75}"/>
    <dgm:cxn modelId="{6C9C2F8F-2BA7-48D0-B611-69D28EE8D281}" srcId="{9925971C-3667-4189-B621-2021C5DD9EC5}" destId="{F6ED8375-5FA8-4733-B774-47E7CA209DD7}" srcOrd="1" destOrd="0" parTransId="{E071605E-16CB-4C8F-B32D-E21D6F15FA97}" sibTransId="{AD818BD9-8F7A-453A-96FF-E14626B44DF3}"/>
    <dgm:cxn modelId="{A273618F-049E-42BF-912B-727F3BF112ED}" srcId="{20BCDC47-22FF-4797-B45F-81A427AA75AF}" destId="{6E282DEA-936F-4D8F-8BC2-10A853B86630}" srcOrd="2" destOrd="0" parTransId="{7E06A863-381E-475D-A830-48276D0D4639}" sibTransId="{EE891041-5AE7-4076-A721-9F4BC7E60874}"/>
    <dgm:cxn modelId="{23D71690-DA69-4318-A659-D292FC9DDE3E}" srcId="{D56F8EDF-7007-437E-8E8E-04652CFF51F4}" destId="{AA790FF2-E26A-4E86-9BB6-9B404A961D5D}" srcOrd="4" destOrd="0" parTransId="{C71F04FC-FE6F-42A9-A8FD-266F6D33D8AE}" sibTransId="{13ECC96C-8093-4FE3-B59F-8DDF38C92690}"/>
    <dgm:cxn modelId="{5FAE9590-E949-499B-90B2-31B320BDA180}" type="presOf" srcId="{AE0592AC-1F2D-461F-8E27-6C84F77EA6E7}" destId="{7BC40B19-BA33-4A30-927E-168FD0B5AD20}" srcOrd="0" destOrd="0" presId="urn:microsoft.com/office/officeart/2005/8/layout/lProcess3"/>
    <dgm:cxn modelId="{1F3B9791-7D48-4EB5-BF7B-5084FDAB6F34}" type="presOf" srcId="{8E064969-95CC-4A7D-95C3-C9C7789BA639}" destId="{646F9EB4-FAAB-4BAE-97CD-E794B9F53FE5}" srcOrd="0" destOrd="0" presId="urn:microsoft.com/office/officeart/2005/8/layout/lProcess3"/>
    <dgm:cxn modelId="{100AA891-D596-44B8-A148-BDDFA4D44F51}" srcId="{20BCDC47-22FF-4797-B45F-81A427AA75AF}" destId="{A839C5DF-8712-48A6-8C50-C6909485F40C}" srcOrd="0" destOrd="0" parTransId="{3E39EE3A-0181-47FC-96EB-508C1D50F13F}" sibTransId="{5B0DDB87-9F9C-4310-85D7-843C025E2A40}"/>
    <dgm:cxn modelId="{452CC292-23F7-4ECE-B1F7-4D18F12E324D}" srcId="{20C04C63-C78D-44FD-84E4-66204A84E99C}" destId="{C710BC6C-6D01-4632-AFB2-FA0D5FBDF761}" srcOrd="0" destOrd="0" parTransId="{20601B71-1B45-4250-B45C-04B40B897CD5}" sibTransId="{B55203B4-9858-44D4-99E1-641D0A8CDC9E}"/>
    <dgm:cxn modelId="{ACA38294-2A02-403D-81F5-87A3FEF71FE3}" srcId="{D56F8EDF-7007-437E-8E8E-04652CFF51F4}" destId="{EA48D4A7-DFD0-4DF0-A227-51D9A8AB35CC}" srcOrd="10" destOrd="0" parTransId="{8BA707A3-7BBE-471E-8C02-4C06FD12D8F5}" sibTransId="{C7A3BA7A-A39F-41BC-A06B-C7D11C129ACB}"/>
    <dgm:cxn modelId="{EEC61C95-AA7A-42AD-8EC0-DD0322968B42}" type="presOf" srcId="{0F6B9A6A-4E4C-42AD-98F4-6B817011CCD9}" destId="{3B9035DE-99F6-4CD1-A0A9-14637FABBF8A}" srcOrd="0" destOrd="0" presId="urn:microsoft.com/office/officeart/2005/8/layout/lProcess3"/>
    <dgm:cxn modelId="{09E80B97-8858-4729-A379-6C95187ACE67}" srcId="{31F5E787-64AE-4A15-AA0C-7547AE6FE00A}" destId="{C02F4A5A-4316-4187-968A-3D920EECDBFB}" srcOrd="0" destOrd="0" parTransId="{AFB53646-71B4-4344-97BA-30B7D5857CEF}" sibTransId="{F01A3B87-7DAF-43E5-9202-E274E4DA4354}"/>
    <dgm:cxn modelId="{884AEC97-6691-4053-80DF-33EFFA07A12C}" type="presOf" srcId="{E774A891-FC91-426D-9F57-6F352DB4A4B1}" destId="{8FE97CC7-8B2A-4457-8140-3C65E9EF4E9B}" srcOrd="0" destOrd="0" presId="urn:microsoft.com/office/officeart/2005/8/layout/lProcess3"/>
    <dgm:cxn modelId="{C080C29A-2A33-44FB-8DBB-4EE88CEEFF9C}" srcId="{D56F8EDF-7007-437E-8E8E-04652CFF51F4}" destId="{95725253-D32C-4475-BEA4-8A2B1EA89991}" srcOrd="5" destOrd="0" parTransId="{3EFB9236-F460-4031-9DC8-9EB890B855D3}" sibTransId="{097A6EBA-65B2-497A-809B-8182EA1C5751}"/>
    <dgm:cxn modelId="{214A649B-D08B-4C2A-8216-E1A1A7C996BA}" type="presOf" srcId="{BA1D552F-7449-46B0-98A9-F283AB000DB4}" destId="{56B79893-4574-42E3-BFBB-5C6D66D7BD2C}" srcOrd="0" destOrd="0" presId="urn:microsoft.com/office/officeart/2005/8/layout/lProcess3"/>
    <dgm:cxn modelId="{C833579C-3967-4FAF-9961-56CDEC421AEE}" type="presOf" srcId="{8347816F-1919-4E81-BB1D-8E9AF94EDED6}" destId="{6B3511C1-AC4E-41BC-A243-2DFE5E770401}" srcOrd="0" destOrd="0" presId="urn:microsoft.com/office/officeart/2005/8/layout/lProcess3"/>
    <dgm:cxn modelId="{B67A0C9E-55EE-4472-9774-5FF4655132B8}" type="presOf" srcId="{5ADB5157-B495-4269-8863-4D97280CF330}" destId="{DF1D0023-05BD-47B3-8C2D-27FEB7EC56D3}" srcOrd="0" destOrd="0" presId="urn:microsoft.com/office/officeart/2005/8/layout/lProcess3"/>
    <dgm:cxn modelId="{F7EE5AA0-9672-4774-BBCE-B11E89CBE17A}" type="presOf" srcId="{8389C8EC-302B-4B57-8D3C-B1A44CCB4C49}" destId="{5BF43D05-85D4-4E1D-BED1-962BFC5A8283}" srcOrd="0" destOrd="0" presId="urn:microsoft.com/office/officeart/2005/8/layout/lProcess3"/>
    <dgm:cxn modelId="{8E69E6A2-7469-4823-8C7F-C02261366665}" srcId="{D56F8EDF-7007-437E-8E8E-04652CFF51F4}" destId="{D76464CE-DB03-4D1D-B6D8-39CB94EC6BEA}" srcOrd="17" destOrd="0" parTransId="{213F3893-32FC-4DD1-877F-36469FBC09CD}" sibTransId="{1901BB85-5B26-4F3A-B012-59EBF80CB454}"/>
    <dgm:cxn modelId="{80DDA6A3-0ED8-47C7-8BB7-56F8F2AE1822}" srcId="{D56F8EDF-7007-437E-8E8E-04652CFF51F4}" destId="{00063F33-F4D7-4E1F-9AF1-52A18A39501D}" srcOrd="1" destOrd="0" parTransId="{E4C3C34C-2461-4DFD-BAD5-81C1854A379B}" sibTransId="{5F21299E-E7BF-4E95-82E2-02C2C38BCDC4}"/>
    <dgm:cxn modelId="{3483EBA3-FEA3-40F3-A8A1-98F95EF76924}" type="presOf" srcId="{9FD41E58-BEC7-4046-8A2F-E10BD226E8C8}" destId="{B23E0824-B04D-412D-B885-283C6E25232E}" srcOrd="0" destOrd="0" presId="urn:microsoft.com/office/officeart/2005/8/layout/lProcess3"/>
    <dgm:cxn modelId="{D0603CA9-1AC5-4E7C-9A4D-A30509943AD7}" type="presOf" srcId="{A55E2F42-64CF-4C13-A2BB-DE28F9290F26}" destId="{51576D39-8F26-4DB3-AA61-A223E29EC412}" srcOrd="0" destOrd="0" presId="urn:microsoft.com/office/officeart/2005/8/layout/lProcess3"/>
    <dgm:cxn modelId="{92B869A9-D610-40BD-86B1-54208ECBA6D3}" type="presOf" srcId="{3C269CBD-F1B3-4AAF-852D-78317073EDEB}" destId="{E521B12A-4B74-4A5F-82B6-BEDD2EDCE1B0}" srcOrd="0" destOrd="0" presId="urn:microsoft.com/office/officeart/2005/8/layout/lProcess3"/>
    <dgm:cxn modelId="{C9C5F2A9-1D40-4815-B52C-6CB8480BA1B3}" srcId="{A9BBBD80-123D-477A-9910-66D4B759A883}" destId="{92F4CD14-7BD8-42D2-8740-209557C9A3E7}" srcOrd="2" destOrd="0" parTransId="{59DBC4B3-8D3E-4D0F-A60D-654F9B6B4EF4}" sibTransId="{A52ABA9A-D040-4DCA-A49F-4F5DFC8161C0}"/>
    <dgm:cxn modelId="{D25858AA-BE06-4CA8-B988-A7E025D387C4}" type="presOf" srcId="{5E560C86-E1E2-4C97-9BDB-1C4593F1AD67}" destId="{BEDDF03B-0F35-46CF-8433-BF14B9616FD2}" srcOrd="0" destOrd="0" presId="urn:microsoft.com/office/officeart/2005/8/layout/lProcess3"/>
    <dgm:cxn modelId="{838832AC-859E-4E3D-802E-17413D690D56}" srcId="{D56F8EDF-7007-437E-8E8E-04652CFF51F4}" destId="{9925971C-3667-4189-B621-2021C5DD9EC5}" srcOrd="16" destOrd="0" parTransId="{84216177-EDAB-49BF-9F4E-9B7FFE185D97}" sibTransId="{9C89831F-40EE-4C89-8402-E3E0E66DCD06}"/>
    <dgm:cxn modelId="{9694B0AC-5E75-4CD1-840C-B09E6B0590A1}" type="presOf" srcId="{49FF46FA-6CA3-46D1-A811-A47664215BC6}" destId="{2EE353D6-F2AC-46AC-BFDE-3C782D983108}" srcOrd="0" destOrd="0" presId="urn:microsoft.com/office/officeart/2005/8/layout/lProcess3"/>
    <dgm:cxn modelId="{4EF3DFAD-EA7B-44C6-90E1-E63AA1D77696}" type="presOf" srcId="{C02F4A5A-4316-4187-968A-3D920EECDBFB}" destId="{265F822A-2EA5-449F-BCC3-7C4D8F94C52F}" srcOrd="0" destOrd="0" presId="urn:microsoft.com/office/officeart/2005/8/layout/lProcess3"/>
    <dgm:cxn modelId="{61F78AAF-11C4-4FB1-B9F9-9963DE8C7CB7}" type="presOf" srcId="{20C04C63-C78D-44FD-84E4-66204A84E99C}" destId="{47737276-3109-4FFA-8E70-43E447609CF7}" srcOrd="0" destOrd="0" presId="urn:microsoft.com/office/officeart/2005/8/layout/lProcess3"/>
    <dgm:cxn modelId="{BD68B0B3-81E2-4FAF-8B1F-890B1C9D1E9F}" srcId="{E774A891-FC91-426D-9F57-6F352DB4A4B1}" destId="{A4547B2C-EB98-41AB-B7B6-D081AAD8FC35}" srcOrd="0" destOrd="0" parTransId="{329403A2-B5D1-4EDF-AD76-390A88AE5E17}" sibTransId="{CFF489B0-D6C8-46BE-B4FE-9A6372330664}"/>
    <dgm:cxn modelId="{5866BEB3-F855-4083-AFD7-3A2B03358596}" srcId="{20BCDC47-22FF-4797-B45F-81A427AA75AF}" destId="{F387326E-CCB5-4DAB-8A84-0DAB42C762B1}" srcOrd="3" destOrd="0" parTransId="{CDF45A84-129F-4D7A-9CD8-DBB4E09A27FC}" sibTransId="{BADB9A58-DAE4-497B-AE04-C22271BBC83B}"/>
    <dgm:cxn modelId="{8F0848B5-4132-49B9-8D76-B131797B873E}" srcId="{EA48D4A7-DFD0-4DF0-A227-51D9A8AB35CC}" destId="{CC4692E2-F0B8-4342-8BB2-B5532EC8AD3E}" srcOrd="2" destOrd="0" parTransId="{CB6B3513-6371-4A31-A413-97C972CF4F64}" sibTransId="{1E5FFDA9-826F-4160-AFBA-B7ABF477F319}"/>
    <dgm:cxn modelId="{7E457BB5-ED6D-4F68-9179-DDAEC2B2B1FE}" srcId="{ED75475F-4DC1-4BAA-B3EF-E030FB6FCE5D}" destId="{28725D3A-AA86-417B-81C5-2204FFA7065B}" srcOrd="2" destOrd="0" parTransId="{069BC6DC-E3E4-41EE-845E-4A2B5FBD2F9A}" sibTransId="{10197F05-59FD-44E4-8D39-E99FBA02B912}"/>
    <dgm:cxn modelId="{0B85D5B5-553F-44B5-A417-CE85B0905126}" type="presOf" srcId="{989A4BE0-FA08-42EF-BB12-9947C35E5811}" destId="{890E4A6D-AF3C-4B93-8F1D-DD368513C809}" srcOrd="0" destOrd="0" presId="urn:microsoft.com/office/officeart/2005/8/layout/lProcess3"/>
    <dgm:cxn modelId="{2C1C49B6-CCA8-4874-B011-F79B25E24E65}" srcId="{D56F8EDF-7007-437E-8E8E-04652CFF51F4}" destId="{20C04C63-C78D-44FD-84E4-66204A84E99C}" srcOrd="8" destOrd="0" parTransId="{F9CC845F-4DB7-44D1-A66D-209F7D26A592}" sibTransId="{AE5E04A4-5B84-4C7A-9A9F-746393BF2B4E}"/>
    <dgm:cxn modelId="{679877B8-99D7-4D52-9FAC-A22CB82022CD}" srcId="{00063F33-F4D7-4E1F-9AF1-52A18A39501D}" destId="{CB3736AE-8EFE-46F7-B575-484C207640D7}" srcOrd="3" destOrd="0" parTransId="{EA7B3227-A3A2-4A65-92A2-227F7F031F42}" sibTransId="{71079A80-A8DE-4CF1-A695-7E23C14993FF}"/>
    <dgm:cxn modelId="{EAFB56BD-9F2C-4812-BE35-F09D55A61A95}" srcId="{20BCDC47-22FF-4797-B45F-81A427AA75AF}" destId="{5A295DEB-CA92-4573-8BB7-EB4236DB005A}" srcOrd="1" destOrd="0" parTransId="{D3D9E879-D706-4C37-93F8-EB1E66405661}" sibTransId="{A73E96D3-EA7D-4B79-85AE-5C549FFD248E}"/>
    <dgm:cxn modelId="{A915B2BD-0917-4483-BCF1-B3BAF7EE0C67}" srcId="{D5A67F73-5628-4681-87F7-9B4F9829690B}" destId="{A662433D-B6A6-495A-BB49-B40B602AC2DC}" srcOrd="3" destOrd="0" parTransId="{20A4CF5E-F85D-4570-87CC-59BF72FD72BD}" sibTransId="{FF7EBEB1-81A1-4ED2-BDFC-26491001EAE4}"/>
    <dgm:cxn modelId="{53B5EBBD-0F50-42CB-A89E-67CA284F3906}" type="presOf" srcId="{E2799176-3F02-4BE8-AA05-CE5501D6E44D}" destId="{F55BD3F3-AA0D-40C1-9A23-1E5348196B77}" srcOrd="0" destOrd="0" presId="urn:microsoft.com/office/officeart/2005/8/layout/lProcess3"/>
    <dgm:cxn modelId="{476A54BE-7C65-473A-9ACA-03D914A017DD}" type="presOf" srcId="{A6E0B37B-1D4D-41F4-9798-99698EEE711B}" destId="{E67FF568-8A62-4714-890C-9ED98B4583EE}" srcOrd="0" destOrd="0" presId="urn:microsoft.com/office/officeart/2005/8/layout/lProcess3"/>
    <dgm:cxn modelId="{2DF990BE-2C94-4A3B-A140-C754C3938EF7}" srcId="{00063F33-F4D7-4E1F-9AF1-52A18A39501D}" destId="{04BAD2AA-EFC9-4A9C-A04D-9B6B1D606C88}" srcOrd="0" destOrd="0" parTransId="{6A0DFD64-6AC3-4AC5-B4F7-1EAE3A1F72CC}" sibTransId="{1529200D-5A2C-4383-9891-174BAC365E7F}"/>
    <dgm:cxn modelId="{9EFBB5BF-ED61-4E3B-A3EA-FEA4CD3F2A97}" type="presOf" srcId="{D5A67F73-5628-4681-87F7-9B4F9829690B}" destId="{42B713BE-A566-46E3-B809-4A86075DD9C7}" srcOrd="0" destOrd="0" presId="urn:microsoft.com/office/officeart/2005/8/layout/lProcess3"/>
    <dgm:cxn modelId="{8614B9BF-0DE4-47E5-B45D-19E409B330A1}" type="presOf" srcId="{04BAD2AA-EFC9-4A9C-A04D-9B6B1D606C88}" destId="{113A91F7-104A-43CE-96D0-6DDD34FECBB8}" srcOrd="0" destOrd="0" presId="urn:microsoft.com/office/officeart/2005/8/layout/lProcess3"/>
    <dgm:cxn modelId="{9BC1D8BF-AB9A-44E6-83C7-1CB4227B850F}" srcId="{CD9D2520-AFA1-48B8-818A-204D96C169ED}" destId="{02DC38E8-5CB9-4CB1-A38A-39108C81391A}" srcOrd="1" destOrd="0" parTransId="{AD438E3F-529A-4ED7-8D70-D04A1D989F51}" sibTransId="{68B45042-48C7-4917-8509-CE7FA41A2CC0}"/>
    <dgm:cxn modelId="{C21CF2BF-87D5-4ED4-82DA-C25905E6B4CE}" srcId="{ED75475F-4DC1-4BAA-B3EF-E030FB6FCE5D}" destId="{A55E2F42-64CF-4C13-A2BB-DE28F9290F26}" srcOrd="3" destOrd="0" parTransId="{F770AF09-ABA3-4235-8C2F-5D7F53451408}" sibTransId="{FDDD4B2F-0C0A-4713-8867-9178B8967945}"/>
    <dgm:cxn modelId="{1BC382C0-1973-40D7-B3B9-5C601D7DEFFA}" srcId="{2C67A84B-1DA8-404D-A584-017D671A3287}" destId="{15A7A580-2129-4117-BE70-7A6B6F86F052}" srcOrd="0" destOrd="0" parTransId="{D1155D53-45C0-4288-A56F-21D61285327A}" sibTransId="{E8DA2E32-5F7D-4753-B939-EAEEC6112813}"/>
    <dgm:cxn modelId="{C91471C1-1DC2-4A67-A089-C20969042F71}" type="presOf" srcId="{6E282DEA-936F-4D8F-8BC2-10A853B86630}" destId="{0A04C291-00AF-4468-9057-445133C1F66B}" srcOrd="0" destOrd="0" presId="urn:microsoft.com/office/officeart/2005/8/layout/lProcess3"/>
    <dgm:cxn modelId="{E341AFC1-ABD2-46A0-AEC8-9980ABA7E319}" type="presOf" srcId="{4A1E33B9-06FC-48D1-AE58-3EB7ECDC84AB}" destId="{CFBC52A2-044B-4342-A17D-A1551A5063DA}" srcOrd="0" destOrd="0" presId="urn:microsoft.com/office/officeart/2005/8/layout/lProcess3"/>
    <dgm:cxn modelId="{5D7FEBC2-E950-4D67-94E5-10D168AEBC92}" type="presOf" srcId="{BC9A144A-ECD7-40E0-A1F9-109A925415B5}" destId="{CAA28823-9325-4C60-8E23-A6C97C8C567A}" srcOrd="0" destOrd="0" presId="urn:microsoft.com/office/officeart/2005/8/layout/lProcess3"/>
    <dgm:cxn modelId="{C0ECBEC4-DF4C-4C24-B067-EA2364633ED4}" srcId="{288D5930-D4AA-4F97-8D09-0C5DAB9C259A}" destId="{9AC5D45E-0C7A-4105-8BEC-2629F2B767B1}" srcOrd="2" destOrd="0" parTransId="{9EA659A3-3790-40AF-9EB4-F62684EE7A5F}" sibTransId="{8C4E92AD-5672-45C2-A072-E4EAE95546A5}"/>
    <dgm:cxn modelId="{387209C5-FDF6-4C8A-9955-EB85B995BAC2}" srcId="{AA790FF2-E26A-4E86-9BB6-9B404A961D5D}" destId="{6047DA6E-B92B-4562-95F8-39E891FEB43F}" srcOrd="3" destOrd="0" parTransId="{DAE8FBE6-A7C1-4982-B36C-C90801E197E8}" sibTransId="{A85AE8A0-80D2-476D-873A-3F3939EDA75F}"/>
    <dgm:cxn modelId="{54E523C8-F5B8-401B-A0C7-ED9AECD5F18B}" type="presOf" srcId="{CC252190-5F22-4D73-84BC-37441EEA2FE3}" destId="{BCD132FD-F92E-4312-AD87-64181510EB4F}" srcOrd="0" destOrd="0" presId="urn:microsoft.com/office/officeart/2005/8/layout/lProcess3"/>
    <dgm:cxn modelId="{E1AEBCCC-F6EF-4991-9B0F-508F275DEB8E}" type="presOf" srcId="{64660BF9-334F-46BF-BFF3-984CB720CC95}" destId="{0299A032-5BE4-42D2-B17B-FDB43E89F47E}" srcOrd="0" destOrd="0" presId="urn:microsoft.com/office/officeart/2005/8/layout/lProcess3"/>
    <dgm:cxn modelId="{123D7CCE-4326-4267-B117-570C2A943375}" srcId="{D56F8EDF-7007-437E-8E8E-04652CFF51F4}" destId="{2C67A84B-1DA8-404D-A584-017D671A3287}" srcOrd="18" destOrd="0" parTransId="{19A9B967-C055-4197-9095-45B9E5ACAAF8}" sibTransId="{F58FC505-0D1B-4AF7-9EC8-89E56A40255A}"/>
    <dgm:cxn modelId="{CD9C9ACE-DF70-4E9C-ACC6-4D9CA7AB277E}" type="presOf" srcId="{2C67A84B-1DA8-404D-A584-017D671A3287}" destId="{E8040FCE-27E2-4B83-BB88-9E5049E7EE33}" srcOrd="0" destOrd="0" presId="urn:microsoft.com/office/officeart/2005/8/layout/lProcess3"/>
    <dgm:cxn modelId="{45ADD9CF-3F9F-4A57-AE61-87745867D2F6}" srcId="{20C04C63-C78D-44FD-84E4-66204A84E99C}" destId="{02013660-1504-4FD7-8078-EAD5AFDA9C40}" srcOrd="3" destOrd="0" parTransId="{29E0DD4C-46D3-4CA1-BD33-8F76F9B617E7}" sibTransId="{052214E7-C99D-4037-82D7-C9C3D5E96A46}"/>
    <dgm:cxn modelId="{CEC472D0-E098-4F08-8B6E-5696C9203029}" type="presOf" srcId="{A662433D-B6A6-495A-BB49-B40B602AC2DC}" destId="{BBE81F8D-1B65-4398-918E-D2AAE216E5D0}" srcOrd="0" destOrd="0" presId="urn:microsoft.com/office/officeart/2005/8/layout/lProcess3"/>
    <dgm:cxn modelId="{4579B0D0-2E5D-41CC-BEB4-43FD4303B246}" type="presOf" srcId="{132426B9-1589-4E8F-A314-0FA664602DF1}" destId="{1BEBAD78-E97C-428E-A876-8ED850DB287F}" srcOrd="0" destOrd="0" presId="urn:microsoft.com/office/officeart/2005/8/layout/lProcess3"/>
    <dgm:cxn modelId="{F5853AD2-E999-45D5-B3A6-B17EA0B903DC}" type="presOf" srcId="{C893CE47-EEAF-41F8-9968-CBE62A9D8136}" destId="{26658E06-16CA-4907-B90F-52EF02C7EB34}" srcOrd="0" destOrd="0" presId="urn:microsoft.com/office/officeart/2005/8/layout/lProcess3"/>
    <dgm:cxn modelId="{81E27BD3-8D01-4301-93A5-765A8426350E}" type="presOf" srcId="{295ECBD2-B9DC-4083-A9F5-0AA8FCF3A0E2}" destId="{A0F2FD17-1325-489F-9F40-35E733B74E7C}" srcOrd="0" destOrd="0" presId="urn:microsoft.com/office/officeart/2005/8/layout/lProcess3"/>
    <dgm:cxn modelId="{451FD1D4-05CA-4FF5-AA0B-FDD128A5A840}" type="presOf" srcId="{F3A0877C-AE13-400B-BFB3-447F6167333B}" destId="{1B64AF88-CFFB-408C-BFAD-D190C731D539}" srcOrd="0" destOrd="0" presId="urn:microsoft.com/office/officeart/2005/8/layout/lProcess3"/>
    <dgm:cxn modelId="{B5882AD5-61C1-44E8-AD5E-CC134E1C9876}" srcId="{ED75475F-4DC1-4BAA-B3EF-E030FB6FCE5D}" destId="{B036EE1B-82E0-401A-B372-5ECA8ED29AFF}" srcOrd="1" destOrd="0" parTransId="{BB867CDD-BE31-4FDD-835E-6B3FFF47CCD4}" sibTransId="{33BB7D26-6A8F-4E70-880E-EC851A15F994}"/>
    <dgm:cxn modelId="{6CDDF0D6-6090-4E33-B560-F5CBA7B46EC2}" type="presOf" srcId="{4D872796-22B5-4839-A9DC-B72FEAC7A005}" destId="{36FAA997-3120-4DAF-8BC2-5AEC81CB34AD}" srcOrd="0" destOrd="0" presId="urn:microsoft.com/office/officeart/2005/8/layout/lProcess3"/>
    <dgm:cxn modelId="{B5C8F2DA-E507-4E18-9BBB-A7E6578994AD}" srcId="{AA790FF2-E26A-4E86-9BB6-9B404A961D5D}" destId="{282F9EAB-352C-4181-AA6E-FF9DB7103AAD}" srcOrd="1" destOrd="0" parTransId="{B7AE6DC6-019C-43EA-B623-A6858F77727E}" sibTransId="{AF08BD73-9728-472F-B4F1-C5A0EA4BA1DF}"/>
    <dgm:cxn modelId="{B169E0DC-8CA5-4D5E-9A7B-4F9C42122563}" type="presOf" srcId="{18F5BAE4-1D72-4D90-A4C2-196EC4E3B96B}" destId="{6FC1205B-24CC-4D25-9630-6044AD1848D3}" srcOrd="0" destOrd="0" presId="urn:microsoft.com/office/officeart/2005/8/layout/lProcess3"/>
    <dgm:cxn modelId="{FB0318DF-576E-478F-820C-71B37131B893}" type="presOf" srcId="{A088999F-B115-4646-AD65-9BEC6F8BDC34}" destId="{6DA11544-68FB-4E31-8857-55AFE79DCE75}" srcOrd="0" destOrd="0" presId="urn:microsoft.com/office/officeart/2005/8/layout/lProcess3"/>
    <dgm:cxn modelId="{F341E1DF-D79E-4569-A255-13BB0CFE1EC3}" type="presOf" srcId="{A4547B2C-EB98-41AB-B7B6-D081AAD8FC35}" destId="{4E2B536A-1284-4459-A478-BE2604944394}" srcOrd="0" destOrd="0" presId="urn:microsoft.com/office/officeart/2005/8/layout/lProcess3"/>
    <dgm:cxn modelId="{E08707E1-1194-4437-B67C-6933A4548922}" srcId="{AA790FF2-E26A-4E86-9BB6-9B404A961D5D}" destId="{CC252190-5F22-4D73-84BC-37441EEA2FE3}" srcOrd="0" destOrd="0" parTransId="{0FF41C8B-6FE3-4366-9B8B-D6B93E699C83}" sibTransId="{6AF13DDA-4386-456D-A67A-6ED71CFDBD90}"/>
    <dgm:cxn modelId="{236153E2-CC85-44E0-9F2C-4E9B4C13D15A}" type="presOf" srcId="{31F5E787-64AE-4A15-AA0C-7547AE6FE00A}" destId="{69002C3E-DBDC-434E-90F8-06B65287F218}" srcOrd="0" destOrd="0" presId="urn:microsoft.com/office/officeart/2005/8/layout/lProcess3"/>
    <dgm:cxn modelId="{08A5BCE6-2C33-4910-97A7-CD1CF0A821A7}" srcId="{95725253-D32C-4475-BEA4-8A2B1EA89991}" destId="{36F3E52F-AE34-4E72-A1CC-B49F7CE52F25}" srcOrd="0" destOrd="0" parTransId="{1BF30EB8-79B4-4719-867B-28B3BC22C1AA}" sibTransId="{33695542-7C7C-4DFB-B545-C808270D4EB3}"/>
    <dgm:cxn modelId="{5F3184E7-28CA-44AD-BFCE-35AEE64D8F39}" type="presOf" srcId="{AA790FF2-E26A-4E86-9BB6-9B404A961D5D}" destId="{15A082A6-DFC6-445C-AC72-372BFB083AAD}" srcOrd="0" destOrd="0" presId="urn:microsoft.com/office/officeart/2005/8/layout/lProcess3"/>
    <dgm:cxn modelId="{D6C5A7EB-E7D0-49EC-B18D-A4FD2FD9F322}" srcId="{D56F8EDF-7007-437E-8E8E-04652CFF51F4}" destId="{20BCDC47-22FF-4797-B45F-81A427AA75AF}" srcOrd="3" destOrd="0" parTransId="{8BB639ED-6EC1-4B09-B3F9-587D05A180C0}" sibTransId="{6DA3B699-2C81-4061-9680-06303BDB218E}"/>
    <dgm:cxn modelId="{E35E57EC-F6AE-4322-A2BC-BC4141CFF106}" srcId="{451EFF04-A7B4-4921-8D18-9D4E0E7B6234}" destId="{4A1E33B9-06FC-48D1-AE58-3EB7ECDC84AB}" srcOrd="3" destOrd="0" parTransId="{ACDA4D08-2211-4FF8-B00D-3CDC0A7511FB}" sibTransId="{0A2F60DA-5233-43C2-B7E5-DE74A5BF2FE6}"/>
    <dgm:cxn modelId="{B7D541EE-990F-450A-843E-E53340642B5F}" type="presOf" srcId="{7E246B2E-D557-4A27-A80B-2006FDD2E440}" destId="{5EDC858B-CB3B-4D63-B8F9-E49CD52AE083}" srcOrd="0" destOrd="0" presId="urn:microsoft.com/office/officeart/2005/8/layout/lProcess3"/>
    <dgm:cxn modelId="{8308B6EF-CB38-4D56-A1D8-97D917E5F998}" type="presOf" srcId="{28725D3A-AA86-417B-81C5-2204FFA7065B}" destId="{E2490B3C-77CE-4704-90B0-5FD596193322}" srcOrd="0" destOrd="0" presId="urn:microsoft.com/office/officeart/2005/8/layout/lProcess3"/>
    <dgm:cxn modelId="{707538F0-C184-458C-9F42-35FB726DC06D}" srcId="{D76464CE-DB03-4D1D-B6D8-39CB94EC6BEA}" destId="{49FF46FA-6CA3-46D1-A811-A47664215BC6}" srcOrd="2" destOrd="0" parTransId="{DEE04B01-74BC-494C-8BF7-EFA48EE60480}" sibTransId="{85968657-DCCC-4C77-B71E-B897AE429284}"/>
    <dgm:cxn modelId="{BCD2A5F1-80E4-47AA-A826-734064D7B96B}" srcId="{00063F33-F4D7-4E1F-9AF1-52A18A39501D}" destId="{57673942-87C9-4C59-BDFF-2B09886DF6BE}" srcOrd="2" destOrd="0" parTransId="{263E29B6-BE43-4AA3-A6CD-9A71EC102E75}" sibTransId="{A89D33CE-AD9D-442E-B6BC-5BF5425821BE}"/>
    <dgm:cxn modelId="{F29A0EF6-18CA-4A82-A9BB-0A79416F90F3}" srcId="{D56F8EDF-7007-437E-8E8E-04652CFF51F4}" destId="{ED75475F-4DC1-4BAA-B3EF-E030FB6FCE5D}" srcOrd="14" destOrd="0" parTransId="{97028875-8057-4D91-856B-43797E5FA682}" sibTransId="{EF2D5632-16B5-47A5-B706-F0D6A49529AD}"/>
    <dgm:cxn modelId="{A52CB9F6-D401-4A13-A583-CFE908CF8220}" type="presOf" srcId="{288D5930-D4AA-4F97-8D09-0C5DAB9C259A}" destId="{01954592-F35A-44E3-B780-215EC6A802AF}" srcOrd="0" destOrd="0" presId="urn:microsoft.com/office/officeart/2005/8/layout/lProcess3"/>
    <dgm:cxn modelId="{32B62CF7-5A6B-4342-8155-24DF32AEC409}" type="presOf" srcId="{20BCDC47-22FF-4797-B45F-81A427AA75AF}" destId="{AF75F248-4376-4F5C-86E9-4644A3192A5E}" srcOrd="0" destOrd="0" presId="urn:microsoft.com/office/officeart/2005/8/layout/lProcess3"/>
    <dgm:cxn modelId="{30CA08F8-E840-46E3-A685-8FE9A032F703}" type="presOf" srcId="{51D93709-2F39-436D-8675-9B7B21DECD46}" destId="{B3D8144A-E0E5-49D2-A5C3-EE18B8700B81}" srcOrd="0" destOrd="0" presId="urn:microsoft.com/office/officeart/2005/8/layout/lProcess3"/>
    <dgm:cxn modelId="{AE04CAF8-302E-433A-A82F-9094F943AE32}" srcId="{95725253-D32C-4475-BEA4-8A2B1EA89991}" destId="{A4EC5A2A-BA7B-4F47-A9B8-47319D041F88}" srcOrd="1" destOrd="0" parTransId="{C339B585-1C91-4684-BD96-C3762F0E90A7}" sibTransId="{9F6CB492-66A5-44B2-8426-5B2A8E92C5C9}"/>
    <dgm:cxn modelId="{813A48F9-8DF5-4C1C-98CD-F2EA7B47A810}" srcId="{CD9D2520-AFA1-48B8-818A-204D96C169ED}" destId="{7E246B2E-D557-4A27-A80B-2006FDD2E440}" srcOrd="2" destOrd="0" parTransId="{B8B61EA2-7D7E-4E40-9033-1B24C24CD420}" sibTransId="{818DB86C-8A56-49B8-9F5F-99E356BCA821}"/>
    <dgm:cxn modelId="{C55DF6F9-0C11-416F-B9F6-F5865E10456E}" type="presOf" srcId="{282F9EAB-352C-4181-AA6E-FF9DB7103AAD}" destId="{28A90F3C-65F4-4F47-B614-E839B768F0AD}" srcOrd="0" destOrd="0" presId="urn:microsoft.com/office/officeart/2005/8/layout/lProcess3"/>
    <dgm:cxn modelId="{9CBA07FB-860F-4498-A8F0-28E046C182DF}" type="presOf" srcId="{F387326E-CCB5-4DAB-8A84-0DAB42C762B1}" destId="{07F38C8F-1EFB-41B0-ADC8-57F3AC15322B}" srcOrd="0" destOrd="0" presId="urn:microsoft.com/office/officeart/2005/8/layout/lProcess3"/>
    <dgm:cxn modelId="{76E520FB-CFDA-4D5C-800F-F8C685A4A5CE}" srcId="{D56F8EDF-7007-437E-8E8E-04652CFF51F4}" destId="{D5A67F73-5628-4681-87F7-9B4F9829690B}" srcOrd="12" destOrd="0" parTransId="{CC83B099-C382-4AA6-84FB-8C1074B65DD8}" sibTransId="{996AF569-2640-42AA-9DEE-88252444C06F}"/>
    <dgm:cxn modelId="{AFC59FFB-6CAD-46BB-AF94-5F0C19D53D70}" type="presOf" srcId="{95725253-D32C-4475-BEA4-8A2B1EA89991}" destId="{851786FE-62F0-49D9-BA4E-8AF11299B2F3}" srcOrd="0" destOrd="0" presId="urn:microsoft.com/office/officeart/2005/8/layout/lProcess3"/>
    <dgm:cxn modelId="{22E5ACFB-2D95-4938-B943-FA6EB764C504}" type="presOf" srcId="{B83023DE-9675-4EE1-A7E7-A17BFB7EBA95}" destId="{7785D7B3-6ECD-4713-A707-E1303DF8F911}" srcOrd="0" destOrd="0" presId="urn:microsoft.com/office/officeart/2005/8/layout/lProcess3"/>
    <dgm:cxn modelId="{403284FE-2D59-477B-811B-676013436079}" type="presOf" srcId="{0749A774-8D06-4ACE-9484-1E221FC783BA}" destId="{B0A7A338-0D3E-423B-B0A9-9CF47F5069AA}" srcOrd="0" destOrd="0" presId="urn:microsoft.com/office/officeart/2005/8/layout/lProcess3"/>
    <dgm:cxn modelId="{B01E6CFF-566A-49ED-A127-29C8EBB81F7A}" srcId="{64660BF9-334F-46BF-BFF3-984CB720CC95}" destId="{BA1D552F-7449-46B0-98A9-F283AB000DB4}" srcOrd="0" destOrd="0" parTransId="{5C9E69EA-5016-410A-BF98-1CA89DCB0C0D}" sibTransId="{CEA8D6F4-1DE2-42DA-AB13-AFE9B80B2D36}"/>
    <dgm:cxn modelId="{0379A5FF-6CE0-435F-AC61-0F5E808D3DF3}" type="presOf" srcId="{EF6D8633-705A-4F6F-92D3-89234276581F}" destId="{DFFA22EC-E18E-46F1-8426-FBA326B70FB6}" srcOrd="0" destOrd="0" presId="urn:microsoft.com/office/officeart/2005/8/layout/lProcess3"/>
    <dgm:cxn modelId="{3BDB2E58-4564-4421-BF8C-3FB821C505A3}" type="presParOf" srcId="{7619B518-15DA-4D61-BCA5-BCB8251B496A}" destId="{F6444EF8-2258-4857-A805-C7E7D96219EC}" srcOrd="0" destOrd="0" presId="urn:microsoft.com/office/officeart/2005/8/layout/lProcess3"/>
    <dgm:cxn modelId="{E30C917A-F29B-41A9-81FD-0793CE76B858}" type="presParOf" srcId="{F6444EF8-2258-4857-A805-C7E7D96219EC}" destId="{0299A032-5BE4-42D2-B17B-FDB43E89F47E}" srcOrd="0" destOrd="0" presId="urn:microsoft.com/office/officeart/2005/8/layout/lProcess3"/>
    <dgm:cxn modelId="{21BCB9A5-D4B2-4D93-8108-29BC69E583E1}" type="presParOf" srcId="{F6444EF8-2258-4857-A805-C7E7D96219EC}" destId="{DC7662DE-B7A3-48CB-810A-8E6CD8270BD0}" srcOrd="1" destOrd="0" presId="urn:microsoft.com/office/officeart/2005/8/layout/lProcess3"/>
    <dgm:cxn modelId="{4E0575CB-B317-4C17-A78D-494022B32BD2}" type="presParOf" srcId="{F6444EF8-2258-4857-A805-C7E7D96219EC}" destId="{56B79893-4574-42E3-BFBB-5C6D66D7BD2C}" srcOrd="2" destOrd="0" presId="urn:microsoft.com/office/officeart/2005/8/layout/lProcess3"/>
    <dgm:cxn modelId="{E17EEAEE-D185-4EA9-B0B0-55F7D66E196B}" type="presParOf" srcId="{F6444EF8-2258-4857-A805-C7E7D96219EC}" destId="{F86ED009-FFC2-44D1-9FA6-49B775A3D239}" srcOrd="3" destOrd="0" presId="urn:microsoft.com/office/officeart/2005/8/layout/lProcess3"/>
    <dgm:cxn modelId="{1D5B59A1-C130-4ED2-93B0-6DE7367149E3}" type="presParOf" srcId="{F6444EF8-2258-4857-A805-C7E7D96219EC}" destId="{D3A44CA1-0B27-4601-BC0C-83AC019C829E}" srcOrd="4" destOrd="0" presId="urn:microsoft.com/office/officeart/2005/8/layout/lProcess3"/>
    <dgm:cxn modelId="{044D90A0-C2F7-4590-A920-A2079CFC4E56}" type="presParOf" srcId="{F6444EF8-2258-4857-A805-C7E7D96219EC}" destId="{FA41CFA5-EBE3-43EA-A307-59891DECB6CD}" srcOrd="5" destOrd="0" presId="urn:microsoft.com/office/officeart/2005/8/layout/lProcess3"/>
    <dgm:cxn modelId="{0E31E18A-766F-4AC3-ACFA-915DEDB1CD6A}" type="presParOf" srcId="{F6444EF8-2258-4857-A805-C7E7D96219EC}" destId="{AFA2D086-FB35-439D-BBB6-94057E412DF7}" srcOrd="6" destOrd="0" presId="urn:microsoft.com/office/officeart/2005/8/layout/lProcess3"/>
    <dgm:cxn modelId="{CBB5CD9C-AFB3-4B2E-8C17-04E447A2E6CE}" type="presParOf" srcId="{F6444EF8-2258-4857-A805-C7E7D96219EC}" destId="{4E81F320-2C77-40C7-B8AF-7CEC445661B8}" srcOrd="7" destOrd="0" presId="urn:microsoft.com/office/officeart/2005/8/layout/lProcess3"/>
    <dgm:cxn modelId="{52DCECFA-DB98-4F67-8D64-F333DDA74AAF}" type="presParOf" srcId="{F6444EF8-2258-4857-A805-C7E7D96219EC}" destId="{F735EEF7-1A6C-4154-BEFE-1B2ACF598AF3}" srcOrd="8" destOrd="0" presId="urn:microsoft.com/office/officeart/2005/8/layout/lProcess3"/>
    <dgm:cxn modelId="{C4948578-28C2-41AD-97F0-73FCBDC506E8}" type="presParOf" srcId="{7619B518-15DA-4D61-BCA5-BCB8251B496A}" destId="{5CDF56B3-2558-436D-839F-807BFE8B8CC0}" srcOrd="1" destOrd="0" presId="urn:microsoft.com/office/officeart/2005/8/layout/lProcess3"/>
    <dgm:cxn modelId="{A4D02689-416C-4172-9D1A-9590ADDBEB75}" type="presParOf" srcId="{7619B518-15DA-4D61-BCA5-BCB8251B496A}" destId="{B16ED7FC-6F89-456B-88B5-A4D7CBE31513}" srcOrd="2" destOrd="0" presId="urn:microsoft.com/office/officeart/2005/8/layout/lProcess3"/>
    <dgm:cxn modelId="{D5D3B37C-516F-4F2C-A7A3-7B0C38B78E94}" type="presParOf" srcId="{B16ED7FC-6F89-456B-88B5-A4D7CBE31513}" destId="{E48B70F1-05AC-441E-BC99-CD342E62C885}" srcOrd="0" destOrd="0" presId="urn:microsoft.com/office/officeart/2005/8/layout/lProcess3"/>
    <dgm:cxn modelId="{FC019B4A-4FE5-4E03-B57B-DBE2B8D7DF27}" type="presParOf" srcId="{B16ED7FC-6F89-456B-88B5-A4D7CBE31513}" destId="{6F8DA1C1-FD44-4D9A-85CF-A4E7231A6916}" srcOrd="1" destOrd="0" presId="urn:microsoft.com/office/officeart/2005/8/layout/lProcess3"/>
    <dgm:cxn modelId="{58398314-F4E7-4EF8-BBF5-F97F5789D3C2}" type="presParOf" srcId="{B16ED7FC-6F89-456B-88B5-A4D7CBE31513}" destId="{113A91F7-104A-43CE-96D0-6DDD34FECBB8}" srcOrd="2" destOrd="0" presId="urn:microsoft.com/office/officeart/2005/8/layout/lProcess3"/>
    <dgm:cxn modelId="{F21A1E9E-231A-4766-BAFF-CCF349A1B6A6}" type="presParOf" srcId="{B16ED7FC-6F89-456B-88B5-A4D7CBE31513}" destId="{A6BA2AB2-0D65-437A-9F83-C99DB13948D0}" srcOrd="3" destOrd="0" presId="urn:microsoft.com/office/officeart/2005/8/layout/lProcess3"/>
    <dgm:cxn modelId="{07205575-B3C6-4ACA-9140-F90C7E0D841E}" type="presParOf" srcId="{B16ED7FC-6F89-456B-88B5-A4D7CBE31513}" destId="{741DF5DA-4E94-4FB3-B289-9DB437800867}" srcOrd="4" destOrd="0" presId="urn:microsoft.com/office/officeart/2005/8/layout/lProcess3"/>
    <dgm:cxn modelId="{C5460A84-58E0-46AA-8F6B-116801FEFFFA}" type="presParOf" srcId="{B16ED7FC-6F89-456B-88B5-A4D7CBE31513}" destId="{3F25DB7B-970C-4523-8774-77E9E8A525D6}" srcOrd="5" destOrd="0" presId="urn:microsoft.com/office/officeart/2005/8/layout/lProcess3"/>
    <dgm:cxn modelId="{B87D55F6-A44E-4D60-924C-5A4D2E1F17C7}" type="presParOf" srcId="{B16ED7FC-6F89-456B-88B5-A4D7CBE31513}" destId="{F8B294C0-F90D-423B-B373-8CDD66D9A9D3}" srcOrd="6" destOrd="0" presId="urn:microsoft.com/office/officeart/2005/8/layout/lProcess3"/>
    <dgm:cxn modelId="{925CA155-FF75-4EF1-A8D1-E8086704232D}" type="presParOf" srcId="{B16ED7FC-6F89-456B-88B5-A4D7CBE31513}" destId="{7CF944C1-7248-493F-A6D4-29777CCA6B23}" srcOrd="7" destOrd="0" presId="urn:microsoft.com/office/officeart/2005/8/layout/lProcess3"/>
    <dgm:cxn modelId="{3B38C0F4-630D-4E46-BB9D-7E5D467D8F04}" type="presParOf" srcId="{B16ED7FC-6F89-456B-88B5-A4D7CBE31513}" destId="{7E7DE0AC-42BE-497F-A4CC-EE0D3D6B5597}" srcOrd="8" destOrd="0" presId="urn:microsoft.com/office/officeart/2005/8/layout/lProcess3"/>
    <dgm:cxn modelId="{6C29E8D9-7E7F-4BD4-AD74-8FB6B884EA19}" type="presParOf" srcId="{7619B518-15DA-4D61-BCA5-BCB8251B496A}" destId="{E0237B5E-FB5F-4131-9DFA-F280EC7B60E1}" srcOrd="3" destOrd="0" presId="urn:microsoft.com/office/officeart/2005/8/layout/lProcess3"/>
    <dgm:cxn modelId="{7A180836-A9FA-427E-A48D-68855C5C0D1F}" type="presParOf" srcId="{7619B518-15DA-4D61-BCA5-BCB8251B496A}" destId="{FBBA8BF0-D1D7-41CF-B26D-541DA73A6C47}" srcOrd="4" destOrd="0" presId="urn:microsoft.com/office/officeart/2005/8/layout/lProcess3"/>
    <dgm:cxn modelId="{EB7B5F47-30D5-43F7-92E1-097B3C271277}" type="presParOf" srcId="{FBBA8BF0-D1D7-41CF-B26D-541DA73A6C47}" destId="{6FADD685-94DA-4D49-87DB-2E309FD3671F}" srcOrd="0" destOrd="0" presId="urn:microsoft.com/office/officeart/2005/8/layout/lProcess3"/>
    <dgm:cxn modelId="{59EECC86-9AF0-43ED-B17F-9F9D74111443}" type="presParOf" srcId="{FBBA8BF0-D1D7-41CF-B26D-541DA73A6C47}" destId="{55DD61F5-A798-40F9-91BA-303331B6A95F}" srcOrd="1" destOrd="0" presId="urn:microsoft.com/office/officeart/2005/8/layout/lProcess3"/>
    <dgm:cxn modelId="{4C5D65D8-C3F8-42D2-BE9B-F95DE6BCFE53}" type="presParOf" srcId="{FBBA8BF0-D1D7-41CF-B26D-541DA73A6C47}" destId="{5599BDF6-7801-4BAA-AF48-6834A8AE8C44}" srcOrd="2" destOrd="0" presId="urn:microsoft.com/office/officeart/2005/8/layout/lProcess3"/>
    <dgm:cxn modelId="{AA27DAB7-4BDD-43B2-A0BC-F042C56B0A91}" type="presParOf" srcId="{FBBA8BF0-D1D7-41CF-B26D-541DA73A6C47}" destId="{FCD2F4C1-C1E1-476B-BE57-4749052E18B2}" srcOrd="3" destOrd="0" presId="urn:microsoft.com/office/officeart/2005/8/layout/lProcess3"/>
    <dgm:cxn modelId="{90D3D754-920E-41D6-AAF1-42F313FB5F0D}" type="presParOf" srcId="{FBBA8BF0-D1D7-41CF-B26D-541DA73A6C47}" destId="{3B9035DE-99F6-4CD1-A0A9-14637FABBF8A}" srcOrd="4" destOrd="0" presId="urn:microsoft.com/office/officeart/2005/8/layout/lProcess3"/>
    <dgm:cxn modelId="{5935BABD-5AC4-4A43-9EF4-FCA6BD4977EA}" type="presParOf" srcId="{FBBA8BF0-D1D7-41CF-B26D-541DA73A6C47}" destId="{75255046-28E1-4A89-B486-BC02FF66D71C}" srcOrd="5" destOrd="0" presId="urn:microsoft.com/office/officeart/2005/8/layout/lProcess3"/>
    <dgm:cxn modelId="{CC1F0DF5-B29E-4A7E-9434-BE93DFF95061}" type="presParOf" srcId="{FBBA8BF0-D1D7-41CF-B26D-541DA73A6C47}" destId="{5BF43D05-85D4-4E1D-BED1-962BFC5A8283}" srcOrd="6" destOrd="0" presId="urn:microsoft.com/office/officeart/2005/8/layout/lProcess3"/>
    <dgm:cxn modelId="{BB8FFCF5-663E-4019-87CE-EA1F7977D0FA}" type="presParOf" srcId="{FBBA8BF0-D1D7-41CF-B26D-541DA73A6C47}" destId="{C737AF46-3BAB-41D8-A391-47D75A3CA34E}" srcOrd="7" destOrd="0" presId="urn:microsoft.com/office/officeart/2005/8/layout/lProcess3"/>
    <dgm:cxn modelId="{B7AD93A1-5242-4942-B0BE-7E2B37615460}" type="presParOf" srcId="{FBBA8BF0-D1D7-41CF-B26D-541DA73A6C47}" destId="{CFBC52A2-044B-4342-A17D-A1551A5063DA}" srcOrd="8" destOrd="0" presId="urn:microsoft.com/office/officeart/2005/8/layout/lProcess3"/>
    <dgm:cxn modelId="{0E03ABDC-1B51-48ED-8CC9-1E1D59DCBEBD}" type="presParOf" srcId="{7619B518-15DA-4D61-BCA5-BCB8251B496A}" destId="{E0A8DBB4-FDCB-46CE-B2E8-9C6575419BCB}" srcOrd="5" destOrd="0" presId="urn:microsoft.com/office/officeart/2005/8/layout/lProcess3"/>
    <dgm:cxn modelId="{701CABDE-1048-4467-9A3E-1C70EB74699D}" type="presParOf" srcId="{7619B518-15DA-4D61-BCA5-BCB8251B496A}" destId="{260859C5-DDBD-426C-9042-388C140BF2F7}" srcOrd="6" destOrd="0" presId="urn:microsoft.com/office/officeart/2005/8/layout/lProcess3"/>
    <dgm:cxn modelId="{4A1BAEF0-B20F-4424-A21B-94AD35C0E260}" type="presParOf" srcId="{260859C5-DDBD-426C-9042-388C140BF2F7}" destId="{AF75F248-4376-4F5C-86E9-4644A3192A5E}" srcOrd="0" destOrd="0" presId="urn:microsoft.com/office/officeart/2005/8/layout/lProcess3"/>
    <dgm:cxn modelId="{197EEEC0-0367-46FA-B9A0-A7A411252D51}" type="presParOf" srcId="{260859C5-DDBD-426C-9042-388C140BF2F7}" destId="{540283F4-B92E-41C6-BB5A-2E9971443713}" srcOrd="1" destOrd="0" presId="urn:microsoft.com/office/officeart/2005/8/layout/lProcess3"/>
    <dgm:cxn modelId="{98952500-0620-4BD6-90A4-0CA572E800F7}" type="presParOf" srcId="{260859C5-DDBD-426C-9042-388C140BF2F7}" destId="{3ECAE098-C5C9-40FC-A7A3-E11BC08E5BFE}" srcOrd="2" destOrd="0" presId="urn:microsoft.com/office/officeart/2005/8/layout/lProcess3"/>
    <dgm:cxn modelId="{4CAF01F5-A37C-47A6-B214-D24493A9CB98}" type="presParOf" srcId="{260859C5-DDBD-426C-9042-388C140BF2F7}" destId="{31A2EA74-6A1E-42F1-B370-950D6EC3CF16}" srcOrd="3" destOrd="0" presId="urn:microsoft.com/office/officeart/2005/8/layout/lProcess3"/>
    <dgm:cxn modelId="{BC34BEB7-1F07-4857-95F7-6D866C599E30}" type="presParOf" srcId="{260859C5-DDBD-426C-9042-388C140BF2F7}" destId="{D2818CC0-BAF0-4F8C-8447-45B687E90F6A}" srcOrd="4" destOrd="0" presId="urn:microsoft.com/office/officeart/2005/8/layout/lProcess3"/>
    <dgm:cxn modelId="{AFD4D217-FC56-4417-A5AD-A7105A0127F3}" type="presParOf" srcId="{260859C5-DDBD-426C-9042-388C140BF2F7}" destId="{BEC90C59-FCE0-4924-BEAC-625464941E4E}" srcOrd="5" destOrd="0" presId="urn:microsoft.com/office/officeart/2005/8/layout/lProcess3"/>
    <dgm:cxn modelId="{8FD3CB68-B90B-4D1C-B37D-DA790821509F}" type="presParOf" srcId="{260859C5-DDBD-426C-9042-388C140BF2F7}" destId="{0A04C291-00AF-4468-9057-445133C1F66B}" srcOrd="6" destOrd="0" presId="urn:microsoft.com/office/officeart/2005/8/layout/lProcess3"/>
    <dgm:cxn modelId="{5F6F4733-5A98-40B3-AE2A-23DB0DE6B4F6}" type="presParOf" srcId="{260859C5-DDBD-426C-9042-388C140BF2F7}" destId="{C1880F90-E0BB-48FE-A57F-30CE00E881EE}" srcOrd="7" destOrd="0" presId="urn:microsoft.com/office/officeart/2005/8/layout/lProcess3"/>
    <dgm:cxn modelId="{80BCEFC6-5A3C-41BE-919A-51D4EF4BAEFF}" type="presParOf" srcId="{260859C5-DDBD-426C-9042-388C140BF2F7}" destId="{07F38C8F-1EFB-41B0-ADC8-57F3AC15322B}" srcOrd="8" destOrd="0" presId="urn:microsoft.com/office/officeart/2005/8/layout/lProcess3"/>
    <dgm:cxn modelId="{B9022B76-EEF1-417B-87EA-11A6F7B26434}" type="presParOf" srcId="{7619B518-15DA-4D61-BCA5-BCB8251B496A}" destId="{4282FC8B-3779-4C91-B138-3DBA2C9FD8F0}" srcOrd="7" destOrd="0" presId="urn:microsoft.com/office/officeart/2005/8/layout/lProcess3"/>
    <dgm:cxn modelId="{A50E03BE-227D-4A40-9792-F72879C23754}" type="presParOf" srcId="{7619B518-15DA-4D61-BCA5-BCB8251B496A}" destId="{C325DB14-EBC7-444D-9C60-B5597871F34F}" srcOrd="8" destOrd="0" presId="urn:microsoft.com/office/officeart/2005/8/layout/lProcess3"/>
    <dgm:cxn modelId="{EA5A4961-F4E2-4CD8-87C7-8CE62F20DF9A}" type="presParOf" srcId="{C325DB14-EBC7-444D-9C60-B5597871F34F}" destId="{15A082A6-DFC6-445C-AC72-372BFB083AAD}" srcOrd="0" destOrd="0" presId="urn:microsoft.com/office/officeart/2005/8/layout/lProcess3"/>
    <dgm:cxn modelId="{8E63EA46-7D1E-4BB0-B094-3E323805E5D5}" type="presParOf" srcId="{C325DB14-EBC7-444D-9C60-B5597871F34F}" destId="{FB8345D1-28FE-4B08-875E-BA68AF7D9B62}" srcOrd="1" destOrd="0" presId="urn:microsoft.com/office/officeart/2005/8/layout/lProcess3"/>
    <dgm:cxn modelId="{8DC009F9-98F7-41F8-9E35-DC31BE706807}" type="presParOf" srcId="{C325DB14-EBC7-444D-9C60-B5597871F34F}" destId="{BCD132FD-F92E-4312-AD87-64181510EB4F}" srcOrd="2" destOrd="0" presId="urn:microsoft.com/office/officeart/2005/8/layout/lProcess3"/>
    <dgm:cxn modelId="{6D0DBF9C-B3C2-49A5-B601-C72759097164}" type="presParOf" srcId="{C325DB14-EBC7-444D-9C60-B5597871F34F}" destId="{0B65EBE5-E369-48C9-A640-E7D16C3C8651}" srcOrd="3" destOrd="0" presId="urn:microsoft.com/office/officeart/2005/8/layout/lProcess3"/>
    <dgm:cxn modelId="{4A8638C3-98A3-42E2-8F58-B7BEC631C970}" type="presParOf" srcId="{C325DB14-EBC7-444D-9C60-B5597871F34F}" destId="{28A90F3C-65F4-4F47-B614-E839B768F0AD}" srcOrd="4" destOrd="0" presId="urn:microsoft.com/office/officeart/2005/8/layout/lProcess3"/>
    <dgm:cxn modelId="{B0153753-E13A-43B2-A5AE-4489BC95B129}" type="presParOf" srcId="{C325DB14-EBC7-444D-9C60-B5597871F34F}" destId="{1FAE9816-750C-42B6-ADE1-BBB91DA83F0C}" srcOrd="5" destOrd="0" presId="urn:microsoft.com/office/officeart/2005/8/layout/lProcess3"/>
    <dgm:cxn modelId="{78C8F80D-96F6-4D3A-ACAC-260D8678680F}" type="presParOf" srcId="{C325DB14-EBC7-444D-9C60-B5597871F34F}" destId="{E521B12A-4B74-4A5F-82B6-BEDD2EDCE1B0}" srcOrd="6" destOrd="0" presId="urn:microsoft.com/office/officeart/2005/8/layout/lProcess3"/>
    <dgm:cxn modelId="{2F3BBC20-A9A6-424D-BB7F-4413ABCAEFD0}" type="presParOf" srcId="{C325DB14-EBC7-444D-9C60-B5597871F34F}" destId="{AB37D54E-B0CB-4444-8160-6ED5FC1B393F}" srcOrd="7" destOrd="0" presId="urn:microsoft.com/office/officeart/2005/8/layout/lProcess3"/>
    <dgm:cxn modelId="{2ACF0E07-7DAC-43DF-95E7-FD1CC7081E8D}" type="presParOf" srcId="{C325DB14-EBC7-444D-9C60-B5597871F34F}" destId="{F8B281B2-21C0-4D09-87E5-4A0374C64944}" srcOrd="8" destOrd="0" presId="urn:microsoft.com/office/officeart/2005/8/layout/lProcess3"/>
    <dgm:cxn modelId="{22981151-955A-4EFF-B6BF-C9BF588A2446}" type="presParOf" srcId="{7619B518-15DA-4D61-BCA5-BCB8251B496A}" destId="{00D944FD-688F-467F-8796-2DBA531E43E8}" srcOrd="9" destOrd="0" presId="urn:microsoft.com/office/officeart/2005/8/layout/lProcess3"/>
    <dgm:cxn modelId="{C4296583-B287-4C87-B79A-708BEB15AD0B}" type="presParOf" srcId="{7619B518-15DA-4D61-BCA5-BCB8251B496A}" destId="{00F7600C-BDC4-4542-A277-9B4A863013B5}" srcOrd="10" destOrd="0" presId="urn:microsoft.com/office/officeart/2005/8/layout/lProcess3"/>
    <dgm:cxn modelId="{D0B72BFA-2ECA-44A1-BE6A-F11FA2DB820B}" type="presParOf" srcId="{00F7600C-BDC4-4542-A277-9B4A863013B5}" destId="{851786FE-62F0-49D9-BA4E-8AF11299B2F3}" srcOrd="0" destOrd="0" presId="urn:microsoft.com/office/officeart/2005/8/layout/lProcess3"/>
    <dgm:cxn modelId="{30C90E86-A655-4F3C-A963-0AAC6676DCB0}" type="presParOf" srcId="{00F7600C-BDC4-4542-A277-9B4A863013B5}" destId="{045FDBEE-E7D5-4839-B785-7E1630A87B28}" srcOrd="1" destOrd="0" presId="urn:microsoft.com/office/officeart/2005/8/layout/lProcess3"/>
    <dgm:cxn modelId="{345A3C68-9B7C-4560-BB6F-EAB28B702B9C}" type="presParOf" srcId="{00F7600C-BDC4-4542-A277-9B4A863013B5}" destId="{64AF2EA7-CF7C-4D3F-8D47-4E4F68C5E9A3}" srcOrd="2" destOrd="0" presId="urn:microsoft.com/office/officeart/2005/8/layout/lProcess3"/>
    <dgm:cxn modelId="{BBE6B8CE-19C9-405C-8C8A-35D5AF06B886}" type="presParOf" srcId="{00F7600C-BDC4-4542-A277-9B4A863013B5}" destId="{AC250B4F-D585-4155-9B1E-35DAE6A07AA6}" srcOrd="3" destOrd="0" presId="urn:microsoft.com/office/officeart/2005/8/layout/lProcess3"/>
    <dgm:cxn modelId="{9FF42E54-F57B-4589-80DA-4473510406DB}" type="presParOf" srcId="{00F7600C-BDC4-4542-A277-9B4A863013B5}" destId="{6D2114E8-9B95-446E-8F6C-17FD8E2B30C1}" srcOrd="4" destOrd="0" presId="urn:microsoft.com/office/officeart/2005/8/layout/lProcess3"/>
    <dgm:cxn modelId="{E1CB7AED-791B-429F-99CF-527DFD90FDCA}" type="presParOf" srcId="{00F7600C-BDC4-4542-A277-9B4A863013B5}" destId="{54BEA080-5EF8-4D57-87BA-E85464C2E4BE}" srcOrd="5" destOrd="0" presId="urn:microsoft.com/office/officeart/2005/8/layout/lProcess3"/>
    <dgm:cxn modelId="{C7F9BE93-7591-4D63-9563-10A074D28A04}" type="presParOf" srcId="{00F7600C-BDC4-4542-A277-9B4A863013B5}" destId="{36FAA997-3120-4DAF-8BC2-5AEC81CB34AD}" srcOrd="6" destOrd="0" presId="urn:microsoft.com/office/officeart/2005/8/layout/lProcess3"/>
    <dgm:cxn modelId="{B068B6DE-351B-44B3-8DB5-EA8B507BB22F}" type="presParOf" srcId="{00F7600C-BDC4-4542-A277-9B4A863013B5}" destId="{9E9B274D-5194-4BDA-B4F3-8216A9683A15}" srcOrd="7" destOrd="0" presId="urn:microsoft.com/office/officeart/2005/8/layout/lProcess3"/>
    <dgm:cxn modelId="{39D24F54-7D37-4696-A9C0-DE69426C0FE2}" type="presParOf" srcId="{00F7600C-BDC4-4542-A277-9B4A863013B5}" destId="{F167E97B-5F0A-4B3C-B607-AADDCBAF539F}" srcOrd="8" destOrd="0" presId="urn:microsoft.com/office/officeart/2005/8/layout/lProcess3"/>
    <dgm:cxn modelId="{7901DD39-B594-43B3-8E7D-61A55A9B7057}" type="presParOf" srcId="{7619B518-15DA-4D61-BCA5-BCB8251B496A}" destId="{D7A59FC9-DFFA-4C34-89A6-ED4553644D61}" srcOrd="11" destOrd="0" presId="urn:microsoft.com/office/officeart/2005/8/layout/lProcess3"/>
    <dgm:cxn modelId="{D5D672A9-C298-4DBB-9E2E-89536E6AA22A}" type="presParOf" srcId="{7619B518-15DA-4D61-BCA5-BCB8251B496A}" destId="{333F8624-7765-4062-85EA-47BB6D398BCC}" srcOrd="12" destOrd="0" presId="urn:microsoft.com/office/officeart/2005/8/layout/lProcess3"/>
    <dgm:cxn modelId="{DFB04E79-E586-4799-B9E9-25BFA3DB0A31}" type="presParOf" srcId="{333F8624-7765-4062-85EA-47BB6D398BCC}" destId="{8FE97CC7-8B2A-4457-8140-3C65E9EF4E9B}" srcOrd="0" destOrd="0" presId="urn:microsoft.com/office/officeart/2005/8/layout/lProcess3"/>
    <dgm:cxn modelId="{31D96996-2479-4B3B-919E-E8B33B0903B6}" type="presParOf" srcId="{333F8624-7765-4062-85EA-47BB6D398BCC}" destId="{B650CCDF-E91C-4CAD-97EE-031A2F3B4248}" srcOrd="1" destOrd="0" presId="urn:microsoft.com/office/officeart/2005/8/layout/lProcess3"/>
    <dgm:cxn modelId="{CEE9348C-779D-43D0-811F-EE51601DBDD0}" type="presParOf" srcId="{333F8624-7765-4062-85EA-47BB6D398BCC}" destId="{4E2B536A-1284-4459-A478-BE2604944394}" srcOrd="2" destOrd="0" presId="urn:microsoft.com/office/officeart/2005/8/layout/lProcess3"/>
    <dgm:cxn modelId="{F9B26D20-60CF-4DC9-9539-DCA100F3838D}" type="presParOf" srcId="{333F8624-7765-4062-85EA-47BB6D398BCC}" destId="{BF7330A7-F9BD-48EA-BE0C-487714DAEEF9}" srcOrd="3" destOrd="0" presId="urn:microsoft.com/office/officeart/2005/8/layout/lProcess3"/>
    <dgm:cxn modelId="{2D5EA558-A53F-478E-81EE-E769FE0EC52C}" type="presParOf" srcId="{333F8624-7765-4062-85EA-47BB6D398BCC}" destId="{25285A48-FCD8-4AAF-9284-DED5447DBB07}" srcOrd="4" destOrd="0" presId="urn:microsoft.com/office/officeart/2005/8/layout/lProcess3"/>
    <dgm:cxn modelId="{3B52BB4A-6996-4524-BB4A-4CC80309E963}" type="presParOf" srcId="{333F8624-7765-4062-85EA-47BB6D398BCC}" destId="{4BDD3339-4D08-45D1-BF20-1E7147411C39}" srcOrd="5" destOrd="0" presId="urn:microsoft.com/office/officeart/2005/8/layout/lProcess3"/>
    <dgm:cxn modelId="{304F8A6D-5638-4080-8810-724284C35D1E}" type="presParOf" srcId="{333F8624-7765-4062-85EA-47BB6D398BCC}" destId="{890E4A6D-AF3C-4B93-8F1D-DD368513C809}" srcOrd="6" destOrd="0" presId="urn:microsoft.com/office/officeart/2005/8/layout/lProcess3"/>
    <dgm:cxn modelId="{870D7624-B1B6-469B-AF03-A79FF05E637C}" type="presParOf" srcId="{333F8624-7765-4062-85EA-47BB6D398BCC}" destId="{F35A0C92-8293-46A1-9E99-E9E02CC7C024}" srcOrd="7" destOrd="0" presId="urn:microsoft.com/office/officeart/2005/8/layout/lProcess3"/>
    <dgm:cxn modelId="{A658BC2D-AA97-4D56-8135-92B57D1DA684}" type="presParOf" srcId="{333F8624-7765-4062-85EA-47BB6D398BCC}" destId="{7785D7B3-6ECD-4713-A707-E1303DF8F911}" srcOrd="8" destOrd="0" presId="urn:microsoft.com/office/officeart/2005/8/layout/lProcess3"/>
    <dgm:cxn modelId="{9FA3CC1E-D31F-44A3-8960-9D0F714AAFBF}" type="presParOf" srcId="{7619B518-15DA-4D61-BCA5-BCB8251B496A}" destId="{7FDDC6D1-0C57-4362-96E0-8CC5A7945FF1}" srcOrd="13" destOrd="0" presId="urn:microsoft.com/office/officeart/2005/8/layout/lProcess3"/>
    <dgm:cxn modelId="{370EEAC3-602F-4953-BA10-62974CE315F4}" type="presParOf" srcId="{7619B518-15DA-4D61-BCA5-BCB8251B496A}" destId="{5C60A9B1-1D2D-4772-A5A2-018DB0546067}" srcOrd="14" destOrd="0" presId="urn:microsoft.com/office/officeart/2005/8/layout/lProcess3"/>
    <dgm:cxn modelId="{20DF12BE-0471-40E0-B749-BCC963C7DA1C}" type="presParOf" srcId="{5C60A9B1-1D2D-4772-A5A2-018DB0546067}" destId="{B2E62C19-9157-4D85-9BB8-D4CBE932C6D2}" srcOrd="0" destOrd="0" presId="urn:microsoft.com/office/officeart/2005/8/layout/lProcess3"/>
    <dgm:cxn modelId="{39121541-DB06-4311-B399-F9BAD24C3869}" type="presParOf" srcId="{5C60A9B1-1D2D-4772-A5A2-018DB0546067}" destId="{3BA0AD41-6A16-4EFA-9A81-6A114EB05AEC}" srcOrd="1" destOrd="0" presId="urn:microsoft.com/office/officeart/2005/8/layout/lProcess3"/>
    <dgm:cxn modelId="{4EBAB4D0-AA02-43E5-88E8-37E65CC4452F}" type="presParOf" srcId="{5C60A9B1-1D2D-4772-A5A2-018DB0546067}" destId="{B0A7A338-0D3E-423B-B0A9-9CF47F5069AA}" srcOrd="2" destOrd="0" presId="urn:microsoft.com/office/officeart/2005/8/layout/lProcess3"/>
    <dgm:cxn modelId="{A1E27D33-7972-48E2-87B9-0C842FB755B5}" type="presParOf" srcId="{5C60A9B1-1D2D-4772-A5A2-018DB0546067}" destId="{C5DBA0AC-479C-4A65-8639-D4BCB4C4B2B4}" srcOrd="3" destOrd="0" presId="urn:microsoft.com/office/officeart/2005/8/layout/lProcess3"/>
    <dgm:cxn modelId="{EAD62D4F-1DFA-4C57-889D-5088A54756C2}" type="presParOf" srcId="{5C60A9B1-1D2D-4772-A5A2-018DB0546067}" destId="{9CF6AFE5-CE06-426A-B434-3DC3692BC4B0}" srcOrd="4" destOrd="0" presId="urn:microsoft.com/office/officeart/2005/8/layout/lProcess3"/>
    <dgm:cxn modelId="{2827C60A-4F69-47D9-8974-FEDA48290BE6}" type="presParOf" srcId="{5C60A9B1-1D2D-4772-A5A2-018DB0546067}" destId="{CFCDCACF-7BF3-4DD1-9C45-F649D245F98B}" srcOrd="5" destOrd="0" presId="urn:microsoft.com/office/officeart/2005/8/layout/lProcess3"/>
    <dgm:cxn modelId="{73390485-F718-475C-821E-F0D99D0BE65D}" type="presParOf" srcId="{5C60A9B1-1D2D-4772-A5A2-018DB0546067}" destId="{5EDC858B-CB3B-4D63-B8F9-E49CD52AE083}" srcOrd="6" destOrd="0" presId="urn:microsoft.com/office/officeart/2005/8/layout/lProcess3"/>
    <dgm:cxn modelId="{578AA714-BA8C-44CA-8196-BA756E37A46B}" type="presParOf" srcId="{5C60A9B1-1D2D-4772-A5A2-018DB0546067}" destId="{24B93838-5018-4541-AD61-94F3E241B353}" srcOrd="7" destOrd="0" presId="urn:microsoft.com/office/officeart/2005/8/layout/lProcess3"/>
    <dgm:cxn modelId="{5DFA31DF-92D7-4AD6-BCCC-7833820EE056}" type="presParOf" srcId="{5C60A9B1-1D2D-4772-A5A2-018DB0546067}" destId="{508C33BF-C573-45AE-BD62-F96F7F6A3D96}" srcOrd="8" destOrd="0" presId="urn:microsoft.com/office/officeart/2005/8/layout/lProcess3"/>
    <dgm:cxn modelId="{BE1A1DF3-4809-4EDE-B464-4E6407F4AD9A}" type="presParOf" srcId="{7619B518-15DA-4D61-BCA5-BCB8251B496A}" destId="{B67ABBD9-713B-439B-9994-C152F80F66C9}" srcOrd="15" destOrd="0" presId="urn:microsoft.com/office/officeart/2005/8/layout/lProcess3"/>
    <dgm:cxn modelId="{17E55840-B036-4619-A8EE-EFB9916CE5C2}" type="presParOf" srcId="{7619B518-15DA-4D61-BCA5-BCB8251B496A}" destId="{F481C3F6-964E-4E7B-AF59-2231DAAECDD0}" srcOrd="16" destOrd="0" presId="urn:microsoft.com/office/officeart/2005/8/layout/lProcess3"/>
    <dgm:cxn modelId="{E4887BD1-849F-46F6-AF60-A94D4161CA44}" type="presParOf" srcId="{F481C3F6-964E-4E7B-AF59-2231DAAECDD0}" destId="{47737276-3109-4FFA-8E70-43E447609CF7}" srcOrd="0" destOrd="0" presId="urn:microsoft.com/office/officeart/2005/8/layout/lProcess3"/>
    <dgm:cxn modelId="{2C2951AD-E1E9-430F-87CC-9382B1CF3B35}" type="presParOf" srcId="{F481C3F6-964E-4E7B-AF59-2231DAAECDD0}" destId="{14B12C9F-7A6F-4D36-8512-E27050F79FA6}" srcOrd="1" destOrd="0" presId="urn:microsoft.com/office/officeart/2005/8/layout/lProcess3"/>
    <dgm:cxn modelId="{4B65E25B-9948-49D2-AAE7-41CECDC502F9}" type="presParOf" srcId="{F481C3F6-964E-4E7B-AF59-2231DAAECDD0}" destId="{751DD8DF-30A0-486F-9FE6-01E09C0F415E}" srcOrd="2" destOrd="0" presId="urn:microsoft.com/office/officeart/2005/8/layout/lProcess3"/>
    <dgm:cxn modelId="{C2FE38BE-8E28-446A-A19D-BCBEDA754E1E}" type="presParOf" srcId="{F481C3F6-964E-4E7B-AF59-2231DAAECDD0}" destId="{004422F9-9125-46DC-9D01-F2554B9802DA}" srcOrd="3" destOrd="0" presId="urn:microsoft.com/office/officeart/2005/8/layout/lProcess3"/>
    <dgm:cxn modelId="{582CB9BD-5576-4D90-9172-7AD76C8B1F3B}" type="presParOf" srcId="{F481C3F6-964E-4E7B-AF59-2231DAAECDD0}" destId="{47E1C551-148C-4F57-A260-D6DCACD9F7E6}" srcOrd="4" destOrd="0" presId="urn:microsoft.com/office/officeart/2005/8/layout/lProcess3"/>
    <dgm:cxn modelId="{FADCF656-D5B0-4D03-AAFA-2F56A0D61F44}" type="presParOf" srcId="{F481C3F6-964E-4E7B-AF59-2231DAAECDD0}" destId="{42D4D121-2C89-43DC-B165-645BEB814766}" srcOrd="5" destOrd="0" presId="urn:microsoft.com/office/officeart/2005/8/layout/lProcess3"/>
    <dgm:cxn modelId="{DE4076E1-D59A-4B57-87B2-CB55A11303BB}" type="presParOf" srcId="{F481C3F6-964E-4E7B-AF59-2231DAAECDD0}" destId="{6DA11544-68FB-4E31-8857-55AFE79DCE75}" srcOrd="6" destOrd="0" presId="urn:microsoft.com/office/officeart/2005/8/layout/lProcess3"/>
    <dgm:cxn modelId="{DE675446-CC27-4EB4-B156-9387C149DB09}" type="presParOf" srcId="{F481C3F6-964E-4E7B-AF59-2231DAAECDD0}" destId="{80F38AE1-F69A-4CF0-BFDF-1C66224A5C95}" srcOrd="7" destOrd="0" presId="urn:microsoft.com/office/officeart/2005/8/layout/lProcess3"/>
    <dgm:cxn modelId="{DBADEAF8-6164-4D28-B2FC-9DBDBCB850AC}" type="presParOf" srcId="{F481C3F6-964E-4E7B-AF59-2231DAAECDD0}" destId="{F3E3740C-FC20-42DE-A464-252DC44F39B6}" srcOrd="8" destOrd="0" presId="urn:microsoft.com/office/officeart/2005/8/layout/lProcess3"/>
    <dgm:cxn modelId="{2B3F5A0B-1636-4E9D-8FDB-D5683ADF212B}" type="presParOf" srcId="{7619B518-15DA-4D61-BCA5-BCB8251B496A}" destId="{A6665DAB-00D4-4CAB-B3E3-571038E41512}" srcOrd="17" destOrd="0" presId="urn:microsoft.com/office/officeart/2005/8/layout/lProcess3"/>
    <dgm:cxn modelId="{6F209462-2A17-4050-88F6-DE172B52BE9B}" type="presParOf" srcId="{7619B518-15DA-4D61-BCA5-BCB8251B496A}" destId="{4CB1D4BF-3589-4582-BC74-2E3EE35D98AD}" srcOrd="18" destOrd="0" presId="urn:microsoft.com/office/officeart/2005/8/layout/lProcess3"/>
    <dgm:cxn modelId="{1BC91BCF-F823-408C-8D46-3203DD4C2A84}" type="presParOf" srcId="{4CB1D4BF-3589-4582-BC74-2E3EE35D98AD}" destId="{01954592-F35A-44E3-B780-215EC6A802AF}" srcOrd="0" destOrd="0" presId="urn:microsoft.com/office/officeart/2005/8/layout/lProcess3"/>
    <dgm:cxn modelId="{AF06AB16-CBC4-4551-908A-B0A4BDDAA7A0}" type="presParOf" srcId="{4CB1D4BF-3589-4582-BC74-2E3EE35D98AD}" destId="{5EBE054B-A6DD-4F05-9093-BFEC8EA5F1F0}" srcOrd="1" destOrd="0" presId="urn:microsoft.com/office/officeart/2005/8/layout/lProcess3"/>
    <dgm:cxn modelId="{DA66830D-BB3D-4F66-96AB-4414B4F2FF10}" type="presParOf" srcId="{4CB1D4BF-3589-4582-BC74-2E3EE35D98AD}" destId="{E874413E-53BC-493C-BE7F-FBB75E978E1D}" srcOrd="2" destOrd="0" presId="urn:microsoft.com/office/officeart/2005/8/layout/lProcess3"/>
    <dgm:cxn modelId="{07FEBE7F-0113-4299-B134-FDFDAC002311}" type="presParOf" srcId="{4CB1D4BF-3589-4582-BC74-2E3EE35D98AD}" destId="{998E36FB-EB68-4B93-A77A-7D943035143A}" srcOrd="3" destOrd="0" presId="urn:microsoft.com/office/officeart/2005/8/layout/lProcess3"/>
    <dgm:cxn modelId="{AC014D60-E1B8-4EAC-B8A5-1ADE608407D5}" type="presParOf" srcId="{4CB1D4BF-3589-4582-BC74-2E3EE35D98AD}" destId="{B3D8144A-E0E5-49D2-A5C3-EE18B8700B81}" srcOrd="4" destOrd="0" presId="urn:microsoft.com/office/officeart/2005/8/layout/lProcess3"/>
    <dgm:cxn modelId="{87640050-34B1-4F8B-A94D-BA48BD7C3535}" type="presParOf" srcId="{4CB1D4BF-3589-4582-BC74-2E3EE35D98AD}" destId="{0D6FB618-76A0-4B51-A33F-CB35ECF24C55}" srcOrd="5" destOrd="0" presId="urn:microsoft.com/office/officeart/2005/8/layout/lProcess3"/>
    <dgm:cxn modelId="{4232D4D6-7D25-4B3A-BBD6-7FF9A90E1910}" type="presParOf" srcId="{4CB1D4BF-3589-4582-BC74-2E3EE35D98AD}" destId="{9F86BE45-8E3C-473B-9181-B024FB692468}" srcOrd="6" destOrd="0" presId="urn:microsoft.com/office/officeart/2005/8/layout/lProcess3"/>
    <dgm:cxn modelId="{0C598FE4-6D2E-4BE2-8789-E5CE09C9C55F}" type="presParOf" srcId="{4CB1D4BF-3589-4582-BC74-2E3EE35D98AD}" destId="{DA090A01-75EE-4053-BB6F-63557291F82D}" srcOrd="7" destOrd="0" presId="urn:microsoft.com/office/officeart/2005/8/layout/lProcess3"/>
    <dgm:cxn modelId="{441A4956-1076-4BBE-9371-9A8E144A83B3}" type="presParOf" srcId="{4CB1D4BF-3589-4582-BC74-2E3EE35D98AD}" destId="{7BC40B19-BA33-4A30-927E-168FD0B5AD20}" srcOrd="8" destOrd="0" presId="urn:microsoft.com/office/officeart/2005/8/layout/lProcess3"/>
    <dgm:cxn modelId="{B2AD0A85-AB35-4A02-A616-F28E763F8D7B}" type="presParOf" srcId="{7619B518-15DA-4D61-BCA5-BCB8251B496A}" destId="{F70E0046-360E-48EE-B9F8-425ED080EABE}" srcOrd="19" destOrd="0" presId="urn:microsoft.com/office/officeart/2005/8/layout/lProcess3"/>
    <dgm:cxn modelId="{CF0177A5-1A7C-4F60-897C-03DFA27B8786}" type="presParOf" srcId="{7619B518-15DA-4D61-BCA5-BCB8251B496A}" destId="{4790EEA1-D9BA-42A6-9031-C8EF15009A7F}" srcOrd="20" destOrd="0" presId="urn:microsoft.com/office/officeart/2005/8/layout/lProcess3"/>
    <dgm:cxn modelId="{175B77EC-F73E-4660-A3B2-9488A08AB2B8}" type="presParOf" srcId="{4790EEA1-D9BA-42A6-9031-C8EF15009A7F}" destId="{383147AB-1130-42B6-9A31-A0B713BFA1D2}" srcOrd="0" destOrd="0" presId="urn:microsoft.com/office/officeart/2005/8/layout/lProcess3"/>
    <dgm:cxn modelId="{21065C75-0A85-4A64-9712-49E6769B3F6F}" type="presParOf" srcId="{4790EEA1-D9BA-42A6-9031-C8EF15009A7F}" destId="{0C8696FF-DEDD-4836-8F7B-3DA056C4E922}" srcOrd="1" destOrd="0" presId="urn:microsoft.com/office/officeart/2005/8/layout/lProcess3"/>
    <dgm:cxn modelId="{0C90F6E4-1EF4-466B-A5F8-49983DD852A8}" type="presParOf" srcId="{4790EEA1-D9BA-42A6-9031-C8EF15009A7F}" destId="{2029C37A-E62E-41C2-B696-CFA6C0EF78F9}" srcOrd="2" destOrd="0" presId="urn:microsoft.com/office/officeart/2005/8/layout/lProcess3"/>
    <dgm:cxn modelId="{DB83275D-ADA4-4972-B864-BC7BBA9B7E3F}" type="presParOf" srcId="{4790EEA1-D9BA-42A6-9031-C8EF15009A7F}" destId="{D10A254A-EA83-4C9A-8171-9820D784F20E}" srcOrd="3" destOrd="0" presId="urn:microsoft.com/office/officeart/2005/8/layout/lProcess3"/>
    <dgm:cxn modelId="{B60DFD77-DE17-4450-953B-B142FFB659EB}" type="presParOf" srcId="{4790EEA1-D9BA-42A6-9031-C8EF15009A7F}" destId="{E67FF568-8A62-4714-890C-9ED98B4583EE}" srcOrd="4" destOrd="0" presId="urn:microsoft.com/office/officeart/2005/8/layout/lProcess3"/>
    <dgm:cxn modelId="{0E8612AF-8BAD-4F36-9D93-A1F5A0E7A73B}" type="presParOf" srcId="{4790EEA1-D9BA-42A6-9031-C8EF15009A7F}" destId="{8E48417C-3EB7-4C88-BAC4-D736BC34DBF2}" srcOrd="5" destOrd="0" presId="urn:microsoft.com/office/officeart/2005/8/layout/lProcess3"/>
    <dgm:cxn modelId="{A9B5C5F5-C907-493B-A8BB-437923921C8D}" type="presParOf" srcId="{4790EEA1-D9BA-42A6-9031-C8EF15009A7F}" destId="{25D61911-0518-4821-8219-1D28C6127B1B}" srcOrd="6" destOrd="0" presId="urn:microsoft.com/office/officeart/2005/8/layout/lProcess3"/>
    <dgm:cxn modelId="{785BADD2-C5F2-45D1-80A8-B431FC063146}" type="presParOf" srcId="{4790EEA1-D9BA-42A6-9031-C8EF15009A7F}" destId="{26188E72-D755-4495-BA52-996CEC5F3376}" srcOrd="7" destOrd="0" presId="urn:microsoft.com/office/officeart/2005/8/layout/lProcess3"/>
    <dgm:cxn modelId="{4A4C021F-F188-4CD0-BBE0-A49704D353E5}" type="presParOf" srcId="{4790EEA1-D9BA-42A6-9031-C8EF15009A7F}" destId="{F55BD3F3-AA0D-40C1-9A23-1E5348196B77}" srcOrd="8" destOrd="0" presId="urn:microsoft.com/office/officeart/2005/8/layout/lProcess3"/>
    <dgm:cxn modelId="{B31D0955-DC82-4F18-BAF3-EA9704A148C7}" type="presParOf" srcId="{7619B518-15DA-4D61-BCA5-BCB8251B496A}" destId="{6515183C-CE78-44C6-84AF-011B980FDF85}" srcOrd="21" destOrd="0" presId="urn:microsoft.com/office/officeart/2005/8/layout/lProcess3"/>
    <dgm:cxn modelId="{06C6D40B-EBCC-4D93-BD4C-35E8C08EFBA2}" type="presParOf" srcId="{7619B518-15DA-4D61-BCA5-BCB8251B496A}" destId="{4970CCF0-6347-467E-A8C4-B5760FCE27B1}" srcOrd="22" destOrd="0" presId="urn:microsoft.com/office/officeart/2005/8/layout/lProcess3"/>
    <dgm:cxn modelId="{5B792A5F-5412-4CF4-ABA0-8C3FF923794E}" type="presParOf" srcId="{4970CCF0-6347-467E-A8C4-B5760FCE27B1}" destId="{023F0E25-9B7B-4633-84AF-C4AC4F872F9C}" srcOrd="0" destOrd="0" presId="urn:microsoft.com/office/officeart/2005/8/layout/lProcess3"/>
    <dgm:cxn modelId="{FB14EA95-7443-45B5-A657-A1B6D7612206}" type="presParOf" srcId="{4970CCF0-6347-467E-A8C4-B5760FCE27B1}" destId="{E4D8C2CB-D016-436C-B36D-790E87912C25}" srcOrd="1" destOrd="0" presId="urn:microsoft.com/office/officeart/2005/8/layout/lProcess3"/>
    <dgm:cxn modelId="{08AE50D6-2DC0-4147-8D55-CE237BFFA44F}" type="presParOf" srcId="{4970CCF0-6347-467E-A8C4-B5760FCE27B1}" destId="{6FC1205B-24CC-4D25-9630-6044AD1848D3}" srcOrd="2" destOrd="0" presId="urn:microsoft.com/office/officeart/2005/8/layout/lProcess3"/>
    <dgm:cxn modelId="{F4E41460-AAA6-4571-9D27-09AD17F1DAE9}" type="presParOf" srcId="{4970CCF0-6347-467E-A8C4-B5760FCE27B1}" destId="{48C56B3B-4FC5-4B82-AECF-BB253180B392}" srcOrd="3" destOrd="0" presId="urn:microsoft.com/office/officeart/2005/8/layout/lProcess3"/>
    <dgm:cxn modelId="{F090A969-87BB-4F74-AD8C-7F23456B689E}" type="presParOf" srcId="{4970CCF0-6347-467E-A8C4-B5760FCE27B1}" destId="{BEDDF03B-0F35-46CF-8433-BF14B9616FD2}" srcOrd="4" destOrd="0" presId="urn:microsoft.com/office/officeart/2005/8/layout/lProcess3"/>
    <dgm:cxn modelId="{7C7CFF95-0844-49CB-89DE-E6B0A6D22AA8}" type="presParOf" srcId="{4970CCF0-6347-467E-A8C4-B5760FCE27B1}" destId="{0D5EED60-0D01-444C-831E-EBDD4D8899BB}" srcOrd="5" destOrd="0" presId="urn:microsoft.com/office/officeart/2005/8/layout/lProcess3"/>
    <dgm:cxn modelId="{A2330946-3B10-4EA6-A560-FCC6493E5B77}" type="presParOf" srcId="{4970CCF0-6347-467E-A8C4-B5760FCE27B1}" destId="{5D2C240B-229C-45C7-9616-4E75E25E9BF8}" srcOrd="6" destOrd="0" presId="urn:microsoft.com/office/officeart/2005/8/layout/lProcess3"/>
    <dgm:cxn modelId="{47DB09FA-576D-4F80-A9D3-F9625B68E83A}" type="presParOf" srcId="{4970CCF0-6347-467E-A8C4-B5760FCE27B1}" destId="{C22691C3-C022-425A-9A1D-D01ABB7D35FB}" srcOrd="7" destOrd="0" presId="urn:microsoft.com/office/officeart/2005/8/layout/lProcess3"/>
    <dgm:cxn modelId="{40976E14-D853-4766-B370-8B10FFF97C54}" type="presParOf" srcId="{4970CCF0-6347-467E-A8C4-B5760FCE27B1}" destId="{F54FA7F4-F530-4C80-B58D-8B538D4A1BCA}" srcOrd="8" destOrd="0" presId="urn:microsoft.com/office/officeart/2005/8/layout/lProcess3"/>
    <dgm:cxn modelId="{46FFA31C-EFD4-483C-99A5-1D28843BCCB9}" type="presParOf" srcId="{7619B518-15DA-4D61-BCA5-BCB8251B496A}" destId="{356B319D-45E7-4873-88EC-F6E34C6DC712}" srcOrd="23" destOrd="0" presId="urn:microsoft.com/office/officeart/2005/8/layout/lProcess3"/>
    <dgm:cxn modelId="{4F721EA5-FD2E-48BA-9C4B-612F6164D33E}" type="presParOf" srcId="{7619B518-15DA-4D61-BCA5-BCB8251B496A}" destId="{310F5EEF-7BA1-4544-9934-DE355E336175}" srcOrd="24" destOrd="0" presId="urn:microsoft.com/office/officeart/2005/8/layout/lProcess3"/>
    <dgm:cxn modelId="{C51323B2-05CF-4157-B5E2-E357713DC84E}" type="presParOf" srcId="{310F5EEF-7BA1-4544-9934-DE355E336175}" destId="{42B713BE-A566-46E3-B809-4A86075DD9C7}" srcOrd="0" destOrd="0" presId="urn:microsoft.com/office/officeart/2005/8/layout/lProcess3"/>
    <dgm:cxn modelId="{B025DF81-65FE-4DE0-8351-27A3E928314D}" type="presParOf" srcId="{310F5EEF-7BA1-4544-9934-DE355E336175}" destId="{A3346653-295A-49CC-A556-122E4FDB4B59}" srcOrd="1" destOrd="0" presId="urn:microsoft.com/office/officeart/2005/8/layout/lProcess3"/>
    <dgm:cxn modelId="{0F439B83-7EBD-40B5-AAEA-78ACC081BDE4}" type="presParOf" srcId="{310F5EEF-7BA1-4544-9934-DE355E336175}" destId="{DF1D0023-05BD-47B3-8C2D-27FEB7EC56D3}" srcOrd="2" destOrd="0" presId="urn:microsoft.com/office/officeart/2005/8/layout/lProcess3"/>
    <dgm:cxn modelId="{1FAB4FDF-B7E3-48F4-B59F-CBA467781603}" type="presParOf" srcId="{310F5EEF-7BA1-4544-9934-DE355E336175}" destId="{2746F2E2-5250-4E9F-98B8-52A083E20B78}" srcOrd="3" destOrd="0" presId="urn:microsoft.com/office/officeart/2005/8/layout/lProcess3"/>
    <dgm:cxn modelId="{0CF4C5CE-43A7-46AC-958A-D684422597EB}" type="presParOf" srcId="{310F5EEF-7BA1-4544-9934-DE355E336175}" destId="{DFFA22EC-E18E-46F1-8426-FBA326B70FB6}" srcOrd="4" destOrd="0" presId="urn:microsoft.com/office/officeart/2005/8/layout/lProcess3"/>
    <dgm:cxn modelId="{52F41AFA-14D9-420E-838B-08B67EA54C79}" type="presParOf" srcId="{310F5EEF-7BA1-4544-9934-DE355E336175}" destId="{52A1555C-A561-464B-89B1-090979AECF85}" srcOrd="5" destOrd="0" presId="urn:microsoft.com/office/officeart/2005/8/layout/lProcess3"/>
    <dgm:cxn modelId="{7DF7BD65-3A67-4A99-8A4F-FBE0E56D8FA1}" type="presParOf" srcId="{310F5EEF-7BA1-4544-9934-DE355E336175}" destId="{DE178F9C-B072-425A-9039-00DF0ABBDECD}" srcOrd="6" destOrd="0" presId="urn:microsoft.com/office/officeart/2005/8/layout/lProcess3"/>
    <dgm:cxn modelId="{0A2D3C3A-53D4-45E4-95EC-259A10E9BEC8}" type="presParOf" srcId="{310F5EEF-7BA1-4544-9934-DE355E336175}" destId="{1624E53F-8472-4713-9771-AB51F09DE796}" srcOrd="7" destOrd="0" presId="urn:microsoft.com/office/officeart/2005/8/layout/lProcess3"/>
    <dgm:cxn modelId="{00DC03AF-A17F-445B-AED1-CC8230719FBE}" type="presParOf" srcId="{310F5EEF-7BA1-4544-9934-DE355E336175}" destId="{BBE81F8D-1B65-4398-918E-D2AAE216E5D0}" srcOrd="8" destOrd="0" presId="urn:microsoft.com/office/officeart/2005/8/layout/lProcess3"/>
    <dgm:cxn modelId="{F7F2B070-CF5F-47F4-98F6-C23291B0E378}" type="presParOf" srcId="{7619B518-15DA-4D61-BCA5-BCB8251B496A}" destId="{D65C5019-2C00-4234-9A7E-5B52DF0BA339}" srcOrd="25" destOrd="0" presId="urn:microsoft.com/office/officeart/2005/8/layout/lProcess3"/>
    <dgm:cxn modelId="{BFEE001A-16DE-46B5-BEBF-C3A34412C02D}" type="presParOf" srcId="{7619B518-15DA-4D61-BCA5-BCB8251B496A}" destId="{4EAD197B-38E3-40E9-8FCD-496084511128}" srcOrd="26" destOrd="0" presId="urn:microsoft.com/office/officeart/2005/8/layout/lProcess3"/>
    <dgm:cxn modelId="{318C6C66-CA12-4435-B22C-E5A81D53F8E6}" type="presParOf" srcId="{4EAD197B-38E3-40E9-8FCD-496084511128}" destId="{69002C3E-DBDC-434E-90F8-06B65287F218}" srcOrd="0" destOrd="0" presId="urn:microsoft.com/office/officeart/2005/8/layout/lProcess3"/>
    <dgm:cxn modelId="{CDF1AE69-F721-4161-AA6A-5C03CAE2529D}" type="presParOf" srcId="{4EAD197B-38E3-40E9-8FCD-496084511128}" destId="{08377D72-FBCB-4CFF-B5FC-CA0A3781157E}" srcOrd="1" destOrd="0" presId="urn:microsoft.com/office/officeart/2005/8/layout/lProcess3"/>
    <dgm:cxn modelId="{1B8DF3C5-E600-4C80-899A-F215C4E280C3}" type="presParOf" srcId="{4EAD197B-38E3-40E9-8FCD-496084511128}" destId="{265F822A-2EA5-449F-BCC3-7C4D8F94C52F}" srcOrd="2" destOrd="0" presId="urn:microsoft.com/office/officeart/2005/8/layout/lProcess3"/>
    <dgm:cxn modelId="{4A2B4054-2EA6-4DDF-8DA1-67968A461A75}" type="presParOf" srcId="{4EAD197B-38E3-40E9-8FCD-496084511128}" destId="{A9D2D004-08B5-408A-BED2-2D7E76E422B0}" srcOrd="3" destOrd="0" presId="urn:microsoft.com/office/officeart/2005/8/layout/lProcess3"/>
    <dgm:cxn modelId="{A15B9B1A-32DD-48E2-A3BB-D5727DBA5BB9}" type="presParOf" srcId="{4EAD197B-38E3-40E9-8FCD-496084511128}" destId="{011FCED7-5E50-431B-83A3-BE4E70A41C6C}" srcOrd="4" destOrd="0" presId="urn:microsoft.com/office/officeart/2005/8/layout/lProcess3"/>
    <dgm:cxn modelId="{94154136-35D4-449E-8702-244BDEB9D3A4}" type="presParOf" srcId="{4EAD197B-38E3-40E9-8FCD-496084511128}" destId="{BF5946DA-88B9-44CB-A9D4-1966350E3F80}" srcOrd="5" destOrd="0" presId="urn:microsoft.com/office/officeart/2005/8/layout/lProcess3"/>
    <dgm:cxn modelId="{E444882D-EADD-48F2-B383-98941A473834}" type="presParOf" srcId="{4EAD197B-38E3-40E9-8FCD-496084511128}" destId="{A0F2FD17-1325-489F-9F40-35E733B74E7C}" srcOrd="6" destOrd="0" presId="urn:microsoft.com/office/officeart/2005/8/layout/lProcess3"/>
    <dgm:cxn modelId="{62C77A91-43D2-44CB-8902-D1BE8A651960}" type="presParOf" srcId="{4EAD197B-38E3-40E9-8FCD-496084511128}" destId="{486D5A00-4052-44B9-84D3-9D714A06403D}" srcOrd="7" destOrd="0" presId="urn:microsoft.com/office/officeart/2005/8/layout/lProcess3"/>
    <dgm:cxn modelId="{F12E9D7F-A617-4F1B-BD04-2A6ACA7F1E88}" type="presParOf" srcId="{4EAD197B-38E3-40E9-8FCD-496084511128}" destId="{CAA28823-9325-4C60-8E23-A6C97C8C567A}" srcOrd="8" destOrd="0" presId="urn:microsoft.com/office/officeart/2005/8/layout/lProcess3"/>
    <dgm:cxn modelId="{C0140319-B2C3-4615-8A3E-E18D27B8FE91}" type="presParOf" srcId="{7619B518-15DA-4D61-BCA5-BCB8251B496A}" destId="{6A9741B5-D2A7-4106-A577-C6A078A9094C}" srcOrd="27" destOrd="0" presId="urn:microsoft.com/office/officeart/2005/8/layout/lProcess3"/>
    <dgm:cxn modelId="{6C11AC8B-7778-4F7F-AF9E-A65313DBBD6F}" type="presParOf" srcId="{7619B518-15DA-4D61-BCA5-BCB8251B496A}" destId="{E89B08ED-0B7C-421D-8F69-C05F2AB4C6C4}" srcOrd="28" destOrd="0" presId="urn:microsoft.com/office/officeart/2005/8/layout/lProcess3"/>
    <dgm:cxn modelId="{12B42CD5-6E54-4B71-A235-8D7D7AC6C40C}" type="presParOf" srcId="{E89B08ED-0B7C-421D-8F69-C05F2AB4C6C4}" destId="{30BF8E81-B8E0-45B5-98A1-96C141DCD7B0}" srcOrd="0" destOrd="0" presId="urn:microsoft.com/office/officeart/2005/8/layout/lProcess3"/>
    <dgm:cxn modelId="{A519FB10-53AA-43CA-9AA7-95B2BEC9EC9F}" type="presParOf" srcId="{E89B08ED-0B7C-421D-8F69-C05F2AB4C6C4}" destId="{7CC4CEF9-6E38-4420-9389-AFA65A2FF8A8}" srcOrd="1" destOrd="0" presId="urn:microsoft.com/office/officeart/2005/8/layout/lProcess3"/>
    <dgm:cxn modelId="{390FFEFB-0F84-48B4-9D9B-66BF3F6AD6A9}" type="presParOf" srcId="{E89B08ED-0B7C-421D-8F69-C05F2AB4C6C4}" destId="{6BF6F322-59BA-4E84-8B12-FC19EBAD4BCD}" srcOrd="2" destOrd="0" presId="urn:microsoft.com/office/officeart/2005/8/layout/lProcess3"/>
    <dgm:cxn modelId="{55CDA603-0D7D-40C3-B74B-FF4A32A526E3}" type="presParOf" srcId="{E89B08ED-0B7C-421D-8F69-C05F2AB4C6C4}" destId="{C67F72E3-744B-4168-9B16-9D6DB40318C6}" srcOrd="3" destOrd="0" presId="urn:microsoft.com/office/officeart/2005/8/layout/lProcess3"/>
    <dgm:cxn modelId="{CF1D78DA-8762-4799-8817-0A8FF78BB34E}" type="presParOf" srcId="{E89B08ED-0B7C-421D-8F69-C05F2AB4C6C4}" destId="{21B8CFDC-F55E-424F-B457-F1C86DB58431}" srcOrd="4" destOrd="0" presId="urn:microsoft.com/office/officeart/2005/8/layout/lProcess3"/>
    <dgm:cxn modelId="{6038DC9E-B596-4E9C-B5ED-E89C50098CEE}" type="presParOf" srcId="{E89B08ED-0B7C-421D-8F69-C05F2AB4C6C4}" destId="{BB603092-15C9-416F-AA56-C2B7EA196F36}" srcOrd="5" destOrd="0" presId="urn:microsoft.com/office/officeart/2005/8/layout/lProcess3"/>
    <dgm:cxn modelId="{04BEBF55-150A-4C17-BAA2-8D8C78472EB1}" type="presParOf" srcId="{E89B08ED-0B7C-421D-8F69-C05F2AB4C6C4}" destId="{E2490B3C-77CE-4704-90B0-5FD596193322}" srcOrd="6" destOrd="0" presId="urn:microsoft.com/office/officeart/2005/8/layout/lProcess3"/>
    <dgm:cxn modelId="{5BA661BD-F439-494C-9121-10BFCBAFA30D}" type="presParOf" srcId="{E89B08ED-0B7C-421D-8F69-C05F2AB4C6C4}" destId="{8FE3840B-7E45-48B1-9A48-9A5781654BF5}" srcOrd="7" destOrd="0" presId="urn:microsoft.com/office/officeart/2005/8/layout/lProcess3"/>
    <dgm:cxn modelId="{C4323B03-7A04-439D-BDC5-051AE06C2AEF}" type="presParOf" srcId="{E89B08ED-0B7C-421D-8F69-C05F2AB4C6C4}" destId="{51576D39-8F26-4DB3-AA61-A223E29EC412}" srcOrd="8" destOrd="0" presId="urn:microsoft.com/office/officeart/2005/8/layout/lProcess3"/>
    <dgm:cxn modelId="{8D7BF026-D4C4-42D3-BB15-3F0DA0D6E1E3}" type="presParOf" srcId="{7619B518-15DA-4D61-BCA5-BCB8251B496A}" destId="{B740A28B-8F11-45CD-B9F9-F815A32ABF48}" srcOrd="29" destOrd="0" presId="urn:microsoft.com/office/officeart/2005/8/layout/lProcess3"/>
    <dgm:cxn modelId="{F65FF43A-8A75-4B86-B828-42047EB9153B}" type="presParOf" srcId="{7619B518-15DA-4D61-BCA5-BCB8251B496A}" destId="{70FFCD70-EC54-42AB-A287-01623B3D04C2}" srcOrd="30" destOrd="0" presId="urn:microsoft.com/office/officeart/2005/8/layout/lProcess3"/>
    <dgm:cxn modelId="{61F1401E-ED2C-4005-97FD-75B2A9BC3E09}" type="presParOf" srcId="{70FFCD70-EC54-42AB-A287-01623B3D04C2}" destId="{6B6DE428-B195-42BC-96C0-D97F39B2D831}" srcOrd="0" destOrd="0" presId="urn:microsoft.com/office/officeart/2005/8/layout/lProcess3"/>
    <dgm:cxn modelId="{95D0F8DE-BEFA-4899-9216-768A66DEE894}" type="presParOf" srcId="{70FFCD70-EC54-42AB-A287-01623B3D04C2}" destId="{2323B3A5-5297-413B-B2C3-209D60748E5C}" srcOrd="1" destOrd="0" presId="urn:microsoft.com/office/officeart/2005/8/layout/lProcess3"/>
    <dgm:cxn modelId="{3FC1CE2F-545B-4C45-A34F-766766B28F9F}" type="presParOf" srcId="{70FFCD70-EC54-42AB-A287-01623B3D04C2}" destId="{B23E0824-B04D-412D-B885-283C6E25232E}" srcOrd="2" destOrd="0" presId="urn:microsoft.com/office/officeart/2005/8/layout/lProcess3"/>
    <dgm:cxn modelId="{F29615C3-8A38-4965-97C5-2A0C5AF93DA2}" type="presParOf" srcId="{70FFCD70-EC54-42AB-A287-01623B3D04C2}" destId="{BC3C5AA2-0513-4BD2-B21A-40BD2554AAC3}" srcOrd="3" destOrd="0" presId="urn:microsoft.com/office/officeart/2005/8/layout/lProcess3"/>
    <dgm:cxn modelId="{EA5186F0-2B8D-4975-B848-B2095C51072F}" type="presParOf" srcId="{70FFCD70-EC54-42AB-A287-01623B3D04C2}" destId="{85588880-CEA4-40E8-BFA8-B4080085F1C8}" srcOrd="4" destOrd="0" presId="urn:microsoft.com/office/officeart/2005/8/layout/lProcess3"/>
    <dgm:cxn modelId="{D9C72C46-C49F-4C1A-ACA5-E757E80657F4}" type="presParOf" srcId="{70FFCD70-EC54-42AB-A287-01623B3D04C2}" destId="{08114386-CCF4-4544-944B-D8429E281735}" srcOrd="5" destOrd="0" presId="urn:microsoft.com/office/officeart/2005/8/layout/lProcess3"/>
    <dgm:cxn modelId="{B5049ED4-92A8-428A-A972-44EF643FDB5C}" type="presParOf" srcId="{70FFCD70-EC54-42AB-A287-01623B3D04C2}" destId="{82633640-8DB0-4096-ABE7-A1EC3DDC0231}" srcOrd="6" destOrd="0" presId="urn:microsoft.com/office/officeart/2005/8/layout/lProcess3"/>
    <dgm:cxn modelId="{5875422E-23E9-4801-B710-27D865354B35}" type="presParOf" srcId="{70FFCD70-EC54-42AB-A287-01623B3D04C2}" destId="{7E06D37F-994F-49A0-81CC-522AB86DB9BA}" srcOrd="7" destOrd="0" presId="urn:microsoft.com/office/officeart/2005/8/layout/lProcess3"/>
    <dgm:cxn modelId="{12B62C42-DF01-4524-9196-C145C5A1BADC}" type="presParOf" srcId="{70FFCD70-EC54-42AB-A287-01623B3D04C2}" destId="{B0D06949-3718-4EFB-8FF3-4A6697494148}" srcOrd="8" destOrd="0" presId="urn:microsoft.com/office/officeart/2005/8/layout/lProcess3"/>
    <dgm:cxn modelId="{179DDF26-7B45-4908-B414-0753325B7265}" type="presParOf" srcId="{7619B518-15DA-4D61-BCA5-BCB8251B496A}" destId="{B9965A88-2DCE-4C1E-91D5-82365E7A7998}" srcOrd="31" destOrd="0" presId="urn:microsoft.com/office/officeart/2005/8/layout/lProcess3"/>
    <dgm:cxn modelId="{24681407-D14E-4495-A492-8FF3F1A82D9D}" type="presParOf" srcId="{7619B518-15DA-4D61-BCA5-BCB8251B496A}" destId="{1B664DC0-4E9E-41C2-814F-D630C2311281}" srcOrd="32" destOrd="0" presId="urn:microsoft.com/office/officeart/2005/8/layout/lProcess3"/>
    <dgm:cxn modelId="{006D45D0-7BF8-46F5-8BCA-AFEBCCE7CFCC}" type="presParOf" srcId="{1B664DC0-4E9E-41C2-814F-D630C2311281}" destId="{361B93A9-43CF-4B6D-91D0-CE46B6274E4C}" srcOrd="0" destOrd="0" presId="urn:microsoft.com/office/officeart/2005/8/layout/lProcess3"/>
    <dgm:cxn modelId="{91E869D6-CCC2-43E1-9554-4F25AC2D48FB}" type="presParOf" srcId="{1B664DC0-4E9E-41C2-814F-D630C2311281}" destId="{0CD13759-34FA-47BC-8A98-280D8195467E}" srcOrd="1" destOrd="0" presId="urn:microsoft.com/office/officeart/2005/8/layout/lProcess3"/>
    <dgm:cxn modelId="{B477D4DA-B6D4-4FDD-88AE-5C6716B6BF47}" type="presParOf" srcId="{1B664DC0-4E9E-41C2-814F-D630C2311281}" destId="{1434D892-6FFE-497A-A738-19F3E161D2E8}" srcOrd="2" destOrd="0" presId="urn:microsoft.com/office/officeart/2005/8/layout/lProcess3"/>
    <dgm:cxn modelId="{4BA9CC72-DCCE-488A-B37F-79ABCBB4547A}" type="presParOf" srcId="{1B664DC0-4E9E-41C2-814F-D630C2311281}" destId="{FAEA4A33-75E6-4452-978E-BD7D2F0F4CA1}" srcOrd="3" destOrd="0" presId="urn:microsoft.com/office/officeart/2005/8/layout/lProcess3"/>
    <dgm:cxn modelId="{CA3E3040-6254-4FF3-A51F-855767657488}" type="presParOf" srcId="{1B664DC0-4E9E-41C2-814F-D630C2311281}" destId="{4D6D4057-C32E-433F-8634-8577CEB449F3}" srcOrd="4" destOrd="0" presId="urn:microsoft.com/office/officeart/2005/8/layout/lProcess3"/>
    <dgm:cxn modelId="{3C45921A-411F-40F9-AEEB-A238E4A17352}" type="presParOf" srcId="{1B664DC0-4E9E-41C2-814F-D630C2311281}" destId="{46E6237F-D563-4B47-A0F5-5EE0BBDFDCFB}" srcOrd="5" destOrd="0" presId="urn:microsoft.com/office/officeart/2005/8/layout/lProcess3"/>
    <dgm:cxn modelId="{6041811E-F94C-4557-9D87-19D864C0AAD0}" type="presParOf" srcId="{1B664DC0-4E9E-41C2-814F-D630C2311281}" destId="{646F9EB4-FAAB-4BAE-97CD-E794B9F53FE5}" srcOrd="6" destOrd="0" presId="urn:microsoft.com/office/officeart/2005/8/layout/lProcess3"/>
    <dgm:cxn modelId="{6A0B458E-72B5-4882-8EF0-6F8CAEEE8635}" type="presParOf" srcId="{1B664DC0-4E9E-41C2-814F-D630C2311281}" destId="{D8D7A738-3B78-49D4-B942-FF2356EE6469}" srcOrd="7" destOrd="0" presId="urn:microsoft.com/office/officeart/2005/8/layout/lProcess3"/>
    <dgm:cxn modelId="{3C0790D8-D5B1-42B9-AEEB-FA7A95463E48}" type="presParOf" srcId="{1B664DC0-4E9E-41C2-814F-D630C2311281}" destId="{6E2F63DE-8A24-47CA-AFD7-0A7C16E030D2}" srcOrd="8" destOrd="0" presId="urn:microsoft.com/office/officeart/2005/8/layout/lProcess3"/>
    <dgm:cxn modelId="{3E677B5F-AA34-4083-BC80-06FC7FC90AC0}" type="presParOf" srcId="{7619B518-15DA-4D61-BCA5-BCB8251B496A}" destId="{743121C8-4C15-4294-9B36-C7D7A1A31752}" srcOrd="33" destOrd="0" presId="urn:microsoft.com/office/officeart/2005/8/layout/lProcess3"/>
    <dgm:cxn modelId="{6FF6366F-822A-4A38-9DFE-98E1F437B7DA}" type="presParOf" srcId="{7619B518-15DA-4D61-BCA5-BCB8251B496A}" destId="{6C40D07C-3F61-4B32-B76A-5F0349560DFE}" srcOrd="34" destOrd="0" presId="urn:microsoft.com/office/officeart/2005/8/layout/lProcess3"/>
    <dgm:cxn modelId="{0506A5F7-120E-465D-9285-BF109269CE2A}" type="presParOf" srcId="{6C40D07C-3F61-4B32-B76A-5F0349560DFE}" destId="{7AAD670E-0D11-45F7-B0FD-E627A236F9B1}" srcOrd="0" destOrd="0" presId="urn:microsoft.com/office/officeart/2005/8/layout/lProcess3"/>
    <dgm:cxn modelId="{1259508D-3EC1-4D4F-AB70-9AB604084858}" type="presParOf" srcId="{6C40D07C-3F61-4B32-B76A-5F0349560DFE}" destId="{804E02D5-209B-44B1-8B05-3D10F4A458AC}" srcOrd="1" destOrd="0" presId="urn:microsoft.com/office/officeart/2005/8/layout/lProcess3"/>
    <dgm:cxn modelId="{821868C5-B227-4F52-8B5C-123D2721FBA0}" type="presParOf" srcId="{6C40D07C-3F61-4B32-B76A-5F0349560DFE}" destId="{663D7E02-1529-4EF5-93B2-9A7706940126}" srcOrd="2" destOrd="0" presId="urn:microsoft.com/office/officeart/2005/8/layout/lProcess3"/>
    <dgm:cxn modelId="{4A92FCE9-DB2E-4CC6-BCC7-0F51DE339BBD}" type="presParOf" srcId="{6C40D07C-3F61-4B32-B76A-5F0349560DFE}" destId="{387B1022-F754-4F29-920B-5F3AFBE03241}" srcOrd="3" destOrd="0" presId="urn:microsoft.com/office/officeart/2005/8/layout/lProcess3"/>
    <dgm:cxn modelId="{4BCC6D11-2CC9-4F07-A4BA-261CC616B67B}" type="presParOf" srcId="{6C40D07C-3F61-4B32-B76A-5F0349560DFE}" destId="{1B64AF88-CFFB-408C-BFAD-D190C731D539}" srcOrd="4" destOrd="0" presId="urn:microsoft.com/office/officeart/2005/8/layout/lProcess3"/>
    <dgm:cxn modelId="{883BDDC9-794A-422B-B7D5-7FE80536E440}" type="presParOf" srcId="{6C40D07C-3F61-4B32-B76A-5F0349560DFE}" destId="{EB0499D5-377E-416C-9078-E16761D79B46}" srcOrd="5" destOrd="0" presId="urn:microsoft.com/office/officeart/2005/8/layout/lProcess3"/>
    <dgm:cxn modelId="{96E8F590-DB94-4C7B-BD3C-85E6C3C47FEC}" type="presParOf" srcId="{6C40D07C-3F61-4B32-B76A-5F0349560DFE}" destId="{2EE353D6-F2AC-46AC-BFDE-3C782D983108}" srcOrd="6" destOrd="0" presId="urn:microsoft.com/office/officeart/2005/8/layout/lProcess3"/>
    <dgm:cxn modelId="{C99A9CEC-D162-482B-995F-506B3BD0BCB0}" type="presParOf" srcId="{6C40D07C-3F61-4B32-B76A-5F0349560DFE}" destId="{F6BB8C31-7F71-4AFB-A5B1-420D31002DC9}" srcOrd="7" destOrd="0" presId="urn:microsoft.com/office/officeart/2005/8/layout/lProcess3"/>
    <dgm:cxn modelId="{C530A070-D33C-4959-960E-411C8E6C3CBE}" type="presParOf" srcId="{6C40D07C-3F61-4B32-B76A-5F0349560DFE}" destId="{1022EA3D-572B-42A4-AD25-4B545C5F8044}" srcOrd="8" destOrd="0" presId="urn:microsoft.com/office/officeart/2005/8/layout/lProcess3"/>
    <dgm:cxn modelId="{892627FC-9A3D-4C4F-892D-35128FB9FB89}" type="presParOf" srcId="{7619B518-15DA-4D61-BCA5-BCB8251B496A}" destId="{DF3BB834-D038-46F6-AAF5-7F269D349BDC}" srcOrd="35" destOrd="0" presId="urn:microsoft.com/office/officeart/2005/8/layout/lProcess3"/>
    <dgm:cxn modelId="{D84F32D0-9DCC-43D4-89B6-2F6A73E51ED4}" type="presParOf" srcId="{7619B518-15DA-4D61-BCA5-BCB8251B496A}" destId="{4CD50D08-251A-474D-A492-56F7A7B0F8FD}" srcOrd="36" destOrd="0" presId="urn:microsoft.com/office/officeart/2005/8/layout/lProcess3"/>
    <dgm:cxn modelId="{350FD310-98B9-4E4F-9A92-31B52DC2BF80}" type="presParOf" srcId="{4CD50D08-251A-474D-A492-56F7A7B0F8FD}" destId="{E8040FCE-27E2-4B83-BB88-9E5049E7EE33}" srcOrd="0" destOrd="0" presId="urn:microsoft.com/office/officeart/2005/8/layout/lProcess3"/>
    <dgm:cxn modelId="{A7EC83B2-D745-403B-901F-BFF31F27E6A9}" type="presParOf" srcId="{4CD50D08-251A-474D-A492-56F7A7B0F8FD}" destId="{78EA9C5D-60C4-4F99-8112-166221EA38F0}" srcOrd="1" destOrd="0" presId="urn:microsoft.com/office/officeart/2005/8/layout/lProcess3"/>
    <dgm:cxn modelId="{B04B8A23-14DE-4DAA-93A6-2EB7740B3493}" type="presParOf" srcId="{4CD50D08-251A-474D-A492-56F7A7B0F8FD}" destId="{4B8F0E83-35B2-478F-B70B-3E090F18E195}" srcOrd="2" destOrd="0" presId="urn:microsoft.com/office/officeart/2005/8/layout/lProcess3"/>
    <dgm:cxn modelId="{1DFAD42D-41D6-45A1-BD12-70848EEF3225}" type="presParOf" srcId="{4CD50D08-251A-474D-A492-56F7A7B0F8FD}" destId="{00666996-96B4-4C15-A976-9310B04F5566}" srcOrd="3" destOrd="0" presId="urn:microsoft.com/office/officeart/2005/8/layout/lProcess3"/>
    <dgm:cxn modelId="{59F85F4D-97BC-48D8-9FD4-FF952954BD6D}" type="presParOf" srcId="{4CD50D08-251A-474D-A492-56F7A7B0F8FD}" destId="{26658E06-16CA-4907-B90F-52EF02C7EB34}" srcOrd="4" destOrd="0" presId="urn:microsoft.com/office/officeart/2005/8/layout/lProcess3"/>
    <dgm:cxn modelId="{0C936873-69D0-4C58-A9AF-C3FA4AD04028}" type="presParOf" srcId="{4CD50D08-251A-474D-A492-56F7A7B0F8FD}" destId="{E4CB11B9-A403-4535-98BF-7F5E95C7EC91}" srcOrd="5" destOrd="0" presId="urn:microsoft.com/office/officeart/2005/8/layout/lProcess3"/>
    <dgm:cxn modelId="{A8FEEB31-173E-4AB0-8F89-6C56F01AB864}" type="presParOf" srcId="{4CD50D08-251A-474D-A492-56F7A7B0F8FD}" destId="{1BEBAD78-E97C-428E-A876-8ED850DB287F}" srcOrd="6" destOrd="0" presId="urn:microsoft.com/office/officeart/2005/8/layout/lProcess3"/>
    <dgm:cxn modelId="{1AAFA132-07C6-434A-974E-9280152EA41D}" type="presParOf" srcId="{4CD50D08-251A-474D-A492-56F7A7B0F8FD}" destId="{D980BB55-1349-4BBE-AAFA-E45A26FF7078}" srcOrd="7" destOrd="0" presId="urn:microsoft.com/office/officeart/2005/8/layout/lProcess3"/>
    <dgm:cxn modelId="{9437BC9E-0AEA-477C-B769-FD18A5840020}" type="presParOf" srcId="{4CD50D08-251A-474D-A492-56F7A7B0F8FD}" destId="{6B3511C1-AC4E-41BC-A243-2DFE5E770401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6F8EDF-7007-437E-8E8E-04652CFF51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63F33-F4D7-4E1F-9AF1-52A18A39501D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Виртуализация</a:t>
          </a:r>
        </a:p>
      </dgm:t>
    </dgm:pt>
    <dgm:pt modelId="{E4C3C34C-2461-4DFD-BAD5-81C1854A379B}" type="parTrans" cxnId="{80DDA6A3-0ED8-47C7-8BB7-56F8F2AE1822}">
      <dgm:prSet/>
      <dgm:spPr/>
      <dgm:t>
        <a:bodyPr/>
        <a:lstStyle/>
        <a:p>
          <a:endParaRPr lang="ru-RU"/>
        </a:p>
      </dgm:t>
    </dgm:pt>
    <dgm:pt modelId="{5F21299E-E7BF-4E95-82E2-02C2C38BCDC4}" type="sibTrans" cxnId="{80DDA6A3-0ED8-47C7-8BB7-56F8F2AE1822}">
      <dgm:prSet/>
      <dgm:spPr/>
      <dgm:t>
        <a:bodyPr/>
        <a:lstStyle/>
        <a:p>
          <a:endParaRPr lang="ru-RU"/>
        </a:p>
      </dgm:t>
    </dgm:pt>
    <dgm:pt modelId="{04BAD2AA-EFC9-4A9C-A04D-9B6B1D606C88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Hyper-V</a:t>
          </a:r>
          <a:endParaRPr lang="ru-RU" sz="1000" dirty="0">
            <a:solidFill>
              <a:schemeClr val="bg1"/>
            </a:solidFill>
          </a:endParaRPr>
        </a:p>
      </dgm:t>
    </dgm:pt>
    <dgm:pt modelId="{6A0DFD64-6AC3-4AC5-B4F7-1EAE3A1F72CC}" type="parTrans" cxnId="{2DF990BE-2C94-4A3B-A140-C754C3938EF7}">
      <dgm:prSet/>
      <dgm:spPr/>
      <dgm:t>
        <a:bodyPr/>
        <a:lstStyle/>
        <a:p>
          <a:endParaRPr lang="ru-RU"/>
        </a:p>
      </dgm:t>
    </dgm:pt>
    <dgm:pt modelId="{1529200D-5A2C-4383-9891-174BAC365E7F}" type="sibTrans" cxnId="{2DF990BE-2C94-4A3B-A140-C754C3938EF7}">
      <dgm:prSet/>
      <dgm:spPr/>
      <dgm:t>
        <a:bodyPr/>
        <a:lstStyle/>
        <a:p>
          <a:endParaRPr lang="ru-RU"/>
        </a:p>
      </dgm:t>
    </dgm:pt>
    <dgm:pt modelId="{521ABF9F-34AF-41F2-987B-C9F36E372F12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Брест </a:t>
          </a:r>
          <a:r>
            <a:rPr lang="en-US" sz="1000" dirty="0">
              <a:solidFill>
                <a:schemeClr val="bg1"/>
              </a:solidFill>
            </a:rPr>
            <a:t>/ VM Manager</a:t>
          </a:r>
          <a:endParaRPr lang="ru-RU" sz="1000" dirty="0">
            <a:solidFill>
              <a:schemeClr val="bg1"/>
            </a:solidFill>
          </a:endParaRPr>
        </a:p>
      </dgm:t>
    </dgm:pt>
    <dgm:pt modelId="{F7CD5B0D-0E4E-466A-9CE3-DFF92A1D0C39}" type="parTrans" cxnId="{265DD81E-8F56-4ED6-853E-7DE11DB887DA}">
      <dgm:prSet/>
      <dgm:spPr/>
      <dgm:t>
        <a:bodyPr/>
        <a:lstStyle/>
        <a:p>
          <a:endParaRPr lang="ru-RU"/>
        </a:p>
      </dgm:t>
    </dgm:pt>
    <dgm:pt modelId="{85885B5C-73E1-409B-8276-59C270053036}" type="sibTrans" cxnId="{265DD81E-8F56-4ED6-853E-7DE11DB887DA}">
      <dgm:prSet/>
      <dgm:spPr/>
      <dgm:t>
        <a:bodyPr/>
        <a:lstStyle/>
        <a:p>
          <a:endParaRPr lang="ru-RU"/>
        </a:p>
      </dgm:t>
    </dgm:pt>
    <dgm:pt modelId="{451EFF04-A7B4-4921-8D18-9D4E0E7B6234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Виртуальные рабочие столы</a:t>
          </a:r>
        </a:p>
      </dgm:t>
    </dgm:pt>
    <dgm:pt modelId="{8902BFF5-D72D-401D-B978-64A090371D6D}" type="parTrans" cxnId="{CEE40C4F-7D5C-44CA-91B2-18E56A917096}">
      <dgm:prSet/>
      <dgm:spPr/>
      <dgm:t>
        <a:bodyPr/>
        <a:lstStyle/>
        <a:p>
          <a:endParaRPr lang="ru-RU"/>
        </a:p>
      </dgm:t>
    </dgm:pt>
    <dgm:pt modelId="{2A0616A3-6B3F-4045-9C5E-FEB9788C1715}" type="sibTrans" cxnId="{CEE40C4F-7D5C-44CA-91B2-18E56A917096}">
      <dgm:prSet/>
      <dgm:spPr/>
      <dgm:t>
        <a:bodyPr/>
        <a:lstStyle/>
        <a:p>
          <a:endParaRPr lang="ru-RU"/>
        </a:p>
      </dgm:t>
    </dgm:pt>
    <dgm:pt modelId="{79117969-790E-4461-A688-2BD652E967D9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RDS/VDI</a:t>
          </a:r>
          <a:endParaRPr lang="ru-RU" sz="1000" dirty="0">
            <a:solidFill>
              <a:schemeClr val="bg1"/>
            </a:solidFill>
          </a:endParaRPr>
        </a:p>
      </dgm:t>
    </dgm:pt>
    <dgm:pt modelId="{AD30E79E-7862-42A1-B47A-F99B6EA42045}" type="parTrans" cxnId="{AE384383-FA21-4444-9D44-573145711E92}">
      <dgm:prSet/>
      <dgm:spPr/>
      <dgm:t>
        <a:bodyPr/>
        <a:lstStyle/>
        <a:p>
          <a:endParaRPr lang="ru-RU"/>
        </a:p>
      </dgm:t>
    </dgm:pt>
    <dgm:pt modelId="{C9ABD818-67A4-4302-A087-F91627934107}" type="sibTrans" cxnId="{AE384383-FA21-4444-9D44-573145711E92}">
      <dgm:prSet/>
      <dgm:spPr/>
      <dgm:t>
        <a:bodyPr/>
        <a:lstStyle/>
        <a:p>
          <a:endParaRPr lang="ru-RU"/>
        </a:p>
      </dgm:t>
    </dgm:pt>
    <dgm:pt modelId="{0F6B9A6A-4E4C-42AD-98F4-6B817011CCD9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ru-RU" sz="1000" dirty="0" err="1">
              <a:solidFill>
                <a:schemeClr val="bg1"/>
              </a:solidFill>
            </a:rPr>
            <a:t>Термидеск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VDI/Term</a:t>
          </a:r>
          <a:endParaRPr lang="ru-RU" sz="1000" dirty="0">
            <a:solidFill>
              <a:schemeClr val="bg1"/>
            </a:solidFill>
          </a:endParaRPr>
        </a:p>
      </dgm:t>
    </dgm:pt>
    <dgm:pt modelId="{BEBA57A5-8895-4723-803A-633D2FFB397B}" type="parTrans" cxnId="{5A8C147E-E83A-4479-9793-997FDA00A5DC}">
      <dgm:prSet/>
      <dgm:spPr/>
      <dgm:t>
        <a:bodyPr/>
        <a:lstStyle/>
        <a:p>
          <a:endParaRPr lang="ru-RU"/>
        </a:p>
      </dgm:t>
    </dgm:pt>
    <dgm:pt modelId="{C810E5A9-8775-46D3-9056-3D379EC51EBE}" type="sibTrans" cxnId="{5A8C147E-E83A-4479-9793-997FDA00A5DC}">
      <dgm:prSet/>
      <dgm:spPr/>
      <dgm:t>
        <a:bodyPr/>
        <a:lstStyle/>
        <a:p>
          <a:endParaRPr lang="ru-RU"/>
        </a:p>
      </dgm:t>
    </dgm:pt>
    <dgm:pt modelId="{20BCDC47-22FF-4797-B45F-81A427AA75AF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серверная</a:t>
          </a:r>
        </a:p>
      </dgm:t>
    </dgm:pt>
    <dgm:pt modelId="{8BB639ED-6EC1-4B09-B3F9-587D05A180C0}" type="parTrans" cxnId="{D6C5A7EB-E7D0-49EC-B18D-A4FD2FD9F322}">
      <dgm:prSet/>
      <dgm:spPr/>
      <dgm:t>
        <a:bodyPr/>
        <a:lstStyle/>
        <a:p>
          <a:endParaRPr lang="ru-RU"/>
        </a:p>
      </dgm:t>
    </dgm:pt>
    <dgm:pt modelId="{6DA3B699-2C81-4061-9680-06303BDB218E}" type="sibTrans" cxnId="{D6C5A7EB-E7D0-49EC-B18D-A4FD2FD9F322}">
      <dgm:prSet/>
      <dgm:spPr/>
      <dgm:t>
        <a:bodyPr/>
        <a:lstStyle/>
        <a:p>
          <a:endParaRPr lang="ru-RU"/>
        </a:p>
      </dgm:t>
    </dgm:pt>
    <dgm:pt modelId="{A839C5DF-8712-48A6-8C50-C6909485F40C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 Server</a:t>
          </a:r>
          <a:endParaRPr lang="ru-RU" sz="1000" dirty="0">
            <a:solidFill>
              <a:schemeClr val="bg1"/>
            </a:solidFill>
          </a:endParaRPr>
        </a:p>
      </dgm:t>
    </dgm:pt>
    <dgm:pt modelId="{3E39EE3A-0181-47FC-96EB-508C1D50F13F}" type="parTrans" cxnId="{100AA891-D596-44B8-A148-BDDFA4D44F51}">
      <dgm:prSet/>
      <dgm:spPr/>
      <dgm:t>
        <a:bodyPr/>
        <a:lstStyle/>
        <a:p>
          <a:endParaRPr lang="ru-RU"/>
        </a:p>
      </dgm:t>
    </dgm:pt>
    <dgm:pt modelId="{5B0DDB87-9F9C-4310-85D7-843C025E2A40}" type="sibTrans" cxnId="{100AA891-D596-44B8-A148-BDDFA4D44F51}">
      <dgm:prSet/>
      <dgm:spPr/>
      <dgm:t>
        <a:bodyPr/>
        <a:lstStyle/>
        <a:p>
          <a:endParaRPr lang="ru-RU"/>
        </a:p>
      </dgm:t>
    </dgm:pt>
    <dgm:pt modelId="{5A295DEB-CA92-4573-8BB7-EB4236DB005A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D3D9E879-D706-4C37-93F8-EB1E66405661}" type="parTrans" cxnId="{EAFB56BD-9F2C-4812-BE35-F09D55A61A95}">
      <dgm:prSet/>
      <dgm:spPr/>
      <dgm:t>
        <a:bodyPr/>
        <a:lstStyle/>
        <a:p>
          <a:endParaRPr lang="ru-RU"/>
        </a:p>
      </dgm:t>
    </dgm:pt>
    <dgm:pt modelId="{A73E96D3-EA7D-4B79-85AE-5C549FFD248E}" type="sibTrans" cxnId="{EAFB56BD-9F2C-4812-BE35-F09D55A61A95}">
      <dgm:prSet/>
      <dgm:spPr/>
      <dgm:t>
        <a:bodyPr/>
        <a:lstStyle/>
        <a:p>
          <a:endParaRPr lang="ru-RU"/>
        </a:p>
      </dgm:t>
    </dgm:pt>
    <dgm:pt modelId="{53E1DFDF-E9D8-43D0-8B3C-30EEE207798B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05EABCAA-B594-4839-9CD0-B5CAB71A2B16}" type="parTrans" cxnId="{D5E29681-5F2E-4B40-8626-13B8D479465C}">
      <dgm:prSet/>
      <dgm:spPr/>
      <dgm:t>
        <a:bodyPr/>
        <a:lstStyle/>
        <a:p>
          <a:endParaRPr lang="ru-RU"/>
        </a:p>
      </dgm:t>
    </dgm:pt>
    <dgm:pt modelId="{AB7D3F4C-57AB-4558-B0C5-AFA6A82D7F7A}" type="sibTrans" cxnId="{D5E29681-5F2E-4B40-8626-13B8D479465C}">
      <dgm:prSet/>
      <dgm:spPr/>
      <dgm:t>
        <a:bodyPr/>
        <a:lstStyle/>
        <a:p>
          <a:endParaRPr lang="ru-RU"/>
        </a:p>
      </dgm:t>
    </dgm:pt>
    <dgm:pt modelId="{D2F5FEE0-739B-40B7-9D14-AF8E43D1F550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563017F4-2038-4E05-BEC5-BE621A303781}" type="parTrans" cxnId="{CD8E8920-5B62-46BD-A88E-E9611C661B70}">
      <dgm:prSet/>
      <dgm:spPr/>
      <dgm:t>
        <a:bodyPr/>
        <a:lstStyle/>
        <a:p>
          <a:endParaRPr lang="ru-RU"/>
        </a:p>
      </dgm:t>
    </dgm:pt>
    <dgm:pt modelId="{3436E9C7-7DD0-4416-8B1E-8FC92743F5D8}" type="sibTrans" cxnId="{CD8E8920-5B62-46BD-A88E-E9611C661B70}">
      <dgm:prSet/>
      <dgm:spPr/>
      <dgm:t>
        <a:bodyPr/>
        <a:lstStyle/>
        <a:p>
          <a:endParaRPr lang="ru-RU"/>
        </a:p>
      </dgm:t>
    </dgm:pt>
    <dgm:pt modelId="{57673942-87C9-4C59-BDFF-2B09886DF6B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263E29B6-BE43-4AA3-A6CD-9A71EC102E75}" type="parTrans" cxnId="{BCD2A5F1-80E4-47AA-A826-734064D7B96B}">
      <dgm:prSet/>
      <dgm:spPr/>
      <dgm:t>
        <a:bodyPr/>
        <a:lstStyle/>
        <a:p>
          <a:endParaRPr lang="ru-RU"/>
        </a:p>
      </dgm:t>
    </dgm:pt>
    <dgm:pt modelId="{A89D33CE-AD9D-442E-B6BC-5BF5425821BE}" type="sibTrans" cxnId="{BCD2A5F1-80E4-47AA-A826-734064D7B96B}">
      <dgm:prSet/>
      <dgm:spPr/>
      <dgm:t>
        <a:bodyPr/>
        <a:lstStyle/>
        <a:p>
          <a:endParaRPr lang="ru-RU"/>
        </a:p>
      </dgm:t>
    </dgm:pt>
    <dgm:pt modelId="{5F406604-0AE2-446F-BFFE-A3744933423E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F77C56CE-E71E-4863-A9F2-9C7139F93B3D}" type="parTrans" cxnId="{CC5A4E70-7289-473F-B561-395CC292F75D}">
      <dgm:prSet/>
      <dgm:spPr/>
      <dgm:t>
        <a:bodyPr/>
        <a:lstStyle/>
        <a:p>
          <a:endParaRPr lang="ru-RU"/>
        </a:p>
      </dgm:t>
    </dgm:pt>
    <dgm:pt modelId="{4BA4321C-FD75-4489-BB45-AC415CC0123A}" type="sibTrans" cxnId="{CC5A4E70-7289-473F-B561-395CC292F75D}">
      <dgm:prSet/>
      <dgm:spPr/>
      <dgm:t>
        <a:bodyPr/>
        <a:lstStyle/>
        <a:p>
          <a:endParaRPr lang="ru-RU"/>
        </a:p>
      </dgm:t>
    </dgm:pt>
    <dgm:pt modelId="{AEAB8ED7-A888-41EA-8A37-ECDAC26B7FE0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5DFF108D-B37E-4E29-A9E4-2627FFE3DA1F}" type="parTrans" cxnId="{9E64F6D1-B143-402E-BC7C-BC1B7D860C76}">
      <dgm:prSet/>
      <dgm:spPr/>
      <dgm:t>
        <a:bodyPr/>
        <a:lstStyle/>
        <a:p>
          <a:endParaRPr lang="ru-RU"/>
        </a:p>
      </dgm:t>
    </dgm:pt>
    <dgm:pt modelId="{7F7503F9-EEA3-4727-AB9C-778C9695821B}" type="sibTrans" cxnId="{9E64F6D1-B143-402E-BC7C-BC1B7D860C76}">
      <dgm:prSet/>
      <dgm:spPr/>
      <dgm:t>
        <a:bodyPr/>
        <a:lstStyle/>
        <a:p>
          <a:endParaRPr lang="ru-RU"/>
        </a:p>
      </dgm:t>
    </dgm:pt>
    <dgm:pt modelId="{8389C8EC-302B-4B57-8D3C-B1A44CCB4C49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37A0F7F-279C-452F-8848-8476DA7D686B}" type="parTrans" cxnId="{42429E29-E243-4C1B-A629-FD993C9B44CF}">
      <dgm:prSet/>
      <dgm:spPr/>
      <dgm:t>
        <a:bodyPr/>
        <a:lstStyle/>
        <a:p>
          <a:endParaRPr lang="ru-RU"/>
        </a:p>
      </dgm:t>
    </dgm:pt>
    <dgm:pt modelId="{FF3E3C87-6A72-4E77-AE58-436512A44F40}" type="sibTrans" cxnId="{42429E29-E243-4C1B-A629-FD993C9B44CF}">
      <dgm:prSet/>
      <dgm:spPr/>
      <dgm:t>
        <a:bodyPr/>
        <a:lstStyle/>
        <a:p>
          <a:endParaRPr lang="ru-RU"/>
        </a:p>
      </dgm:t>
    </dgm:pt>
    <dgm:pt modelId="{2468F0EA-BD02-4AE3-AD25-B0D5EDBCED7B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7627BF1F-ED40-4909-A9C3-11D3D858D9C1}" type="parTrans" cxnId="{588D86DB-478E-42F4-805C-39C4965F1333}">
      <dgm:prSet/>
      <dgm:spPr/>
      <dgm:t>
        <a:bodyPr/>
        <a:lstStyle/>
        <a:p>
          <a:endParaRPr lang="ru-RU"/>
        </a:p>
      </dgm:t>
    </dgm:pt>
    <dgm:pt modelId="{02D3C171-3F47-4C24-8ED9-ADA38D1E9B7B}" type="sibTrans" cxnId="{588D86DB-478E-42F4-805C-39C4965F1333}">
      <dgm:prSet/>
      <dgm:spPr/>
      <dgm:t>
        <a:bodyPr/>
        <a:lstStyle/>
        <a:p>
          <a:endParaRPr lang="ru-RU"/>
        </a:p>
      </dgm:t>
    </dgm:pt>
    <dgm:pt modelId="{5DE0743D-A835-48D9-90E8-D8223AA94D3C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37723D4B-4961-4096-B8EA-888EA61FB64B}" type="parTrans" cxnId="{10B70526-8614-4FE2-BA47-25E1B25EC48E}">
      <dgm:prSet/>
      <dgm:spPr/>
      <dgm:t>
        <a:bodyPr/>
        <a:lstStyle/>
        <a:p>
          <a:endParaRPr lang="ru-RU"/>
        </a:p>
      </dgm:t>
    </dgm:pt>
    <dgm:pt modelId="{26257444-2831-4597-9C60-7D89E1261669}" type="sibTrans" cxnId="{10B70526-8614-4FE2-BA47-25E1B25EC48E}">
      <dgm:prSet/>
      <dgm:spPr/>
      <dgm:t>
        <a:bodyPr/>
        <a:lstStyle/>
        <a:p>
          <a:endParaRPr lang="ru-RU"/>
        </a:p>
      </dgm:t>
    </dgm:pt>
    <dgm:pt modelId="{6E282DEA-936F-4D8F-8BC2-10A853B8663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E06A863-381E-475D-A830-48276D0D4639}" type="parTrans" cxnId="{A273618F-049E-42BF-912B-727F3BF112ED}">
      <dgm:prSet/>
      <dgm:spPr/>
      <dgm:t>
        <a:bodyPr/>
        <a:lstStyle/>
        <a:p>
          <a:endParaRPr lang="ru-RU"/>
        </a:p>
      </dgm:t>
    </dgm:pt>
    <dgm:pt modelId="{EE891041-5AE7-4076-A721-9F4BC7E60874}" type="sibTrans" cxnId="{A273618F-049E-42BF-912B-727F3BF112ED}">
      <dgm:prSet/>
      <dgm:spPr/>
      <dgm:t>
        <a:bodyPr/>
        <a:lstStyle/>
        <a:p>
          <a:endParaRPr lang="ru-RU"/>
        </a:p>
      </dgm:t>
    </dgm:pt>
    <dgm:pt modelId="{AA790FF2-E26A-4E86-9BB6-9B404A961D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Служба каталогов</a:t>
          </a:r>
        </a:p>
      </dgm:t>
    </dgm:pt>
    <dgm:pt modelId="{C71F04FC-FE6F-42A9-A8FD-266F6D33D8AE}" type="parTrans" cxnId="{23D71690-DA69-4318-A659-D292FC9DDE3E}">
      <dgm:prSet/>
      <dgm:spPr/>
      <dgm:t>
        <a:bodyPr/>
        <a:lstStyle/>
        <a:p>
          <a:endParaRPr lang="ru-RU"/>
        </a:p>
      </dgm:t>
    </dgm:pt>
    <dgm:pt modelId="{13ECC96C-8093-4FE3-B59F-8DDF38C92690}" type="sibTrans" cxnId="{23D71690-DA69-4318-A659-D292FC9DDE3E}">
      <dgm:prSet/>
      <dgm:spPr/>
      <dgm:t>
        <a:bodyPr/>
        <a:lstStyle/>
        <a:p>
          <a:endParaRPr lang="ru-RU"/>
        </a:p>
      </dgm:t>
    </dgm:pt>
    <dgm:pt modelId="{CC252190-5F22-4D73-84BC-37441EEA2FE3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Active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Directory</a:t>
          </a:r>
          <a:endParaRPr lang="ru-RU" sz="1000" dirty="0">
            <a:solidFill>
              <a:schemeClr val="bg1"/>
            </a:solidFill>
          </a:endParaRPr>
        </a:p>
      </dgm:t>
    </dgm:pt>
    <dgm:pt modelId="{0FF41C8B-6FE3-4366-9B8B-D6B93E699C83}" type="parTrans" cxnId="{E08707E1-1194-4437-B67C-6933A4548922}">
      <dgm:prSet/>
      <dgm:spPr/>
      <dgm:t>
        <a:bodyPr/>
        <a:lstStyle/>
        <a:p>
          <a:endParaRPr lang="ru-RU"/>
        </a:p>
      </dgm:t>
    </dgm:pt>
    <dgm:pt modelId="{6AF13DDA-4386-456D-A67A-6ED71CFDBD90}" type="sibTrans" cxnId="{E08707E1-1194-4437-B67C-6933A4548922}">
      <dgm:prSet/>
      <dgm:spPr/>
      <dgm:t>
        <a:bodyPr/>
        <a:lstStyle/>
        <a:p>
          <a:endParaRPr lang="ru-RU"/>
        </a:p>
      </dgm:t>
    </dgm:pt>
    <dgm:pt modelId="{282F9EAB-352C-4181-AA6E-FF9DB7103AAD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7AE6DC6-019C-43EA-B623-A6858F77727E}" type="parTrans" cxnId="{B5C8F2DA-E507-4E18-9BBB-A7E6578994AD}">
      <dgm:prSet/>
      <dgm:spPr/>
      <dgm:t>
        <a:bodyPr/>
        <a:lstStyle/>
        <a:p>
          <a:endParaRPr lang="ru-RU"/>
        </a:p>
      </dgm:t>
    </dgm:pt>
    <dgm:pt modelId="{AF08BD73-9728-472F-B4F1-C5A0EA4BA1DF}" type="sibTrans" cxnId="{B5C8F2DA-E507-4E18-9BBB-A7E6578994AD}">
      <dgm:prSet/>
      <dgm:spPr/>
      <dgm:t>
        <a:bodyPr/>
        <a:lstStyle/>
        <a:p>
          <a:endParaRPr lang="ru-RU"/>
        </a:p>
      </dgm:t>
    </dgm:pt>
    <dgm:pt modelId="{AC524F81-E072-438E-8EEC-777A32F3264F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6BEDB033-695E-42E5-8F2C-F5DE62802871}" type="parTrans" cxnId="{AED3C071-8326-46DF-90BA-2DAB72EE8C10}">
      <dgm:prSet/>
      <dgm:spPr/>
      <dgm:t>
        <a:bodyPr/>
        <a:lstStyle/>
        <a:p>
          <a:endParaRPr lang="ru-RU"/>
        </a:p>
      </dgm:t>
    </dgm:pt>
    <dgm:pt modelId="{DA36C88A-4FE4-406F-873F-6F65085997AF}" type="sibTrans" cxnId="{AED3C071-8326-46DF-90BA-2DAB72EE8C10}">
      <dgm:prSet/>
      <dgm:spPr/>
      <dgm:t>
        <a:bodyPr/>
        <a:lstStyle/>
        <a:p>
          <a:endParaRPr lang="ru-RU"/>
        </a:p>
      </dgm:t>
    </dgm:pt>
    <dgm:pt modelId="{ACBB743D-903D-4113-A150-1FEB320D57F5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8B5AFB03-939C-4A9B-A84D-8FCB898214B7}" type="parTrans" cxnId="{384C4817-50B3-4BF1-8E61-E284D18F685A}">
      <dgm:prSet/>
      <dgm:spPr/>
      <dgm:t>
        <a:bodyPr/>
        <a:lstStyle/>
        <a:p>
          <a:endParaRPr lang="ru-RU"/>
        </a:p>
      </dgm:t>
    </dgm:pt>
    <dgm:pt modelId="{F669D019-AEAE-4119-9D0D-478B472BE628}" type="sibTrans" cxnId="{384C4817-50B3-4BF1-8E61-E284D18F685A}">
      <dgm:prSet/>
      <dgm:spPr/>
      <dgm:t>
        <a:bodyPr/>
        <a:lstStyle/>
        <a:p>
          <a:endParaRPr lang="ru-RU"/>
        </a:p>
      </dgm:t>
    </dgm:pt>
    <dgm:pt modelId="{3C269CBD-F1B3-4AAF-852D-78317073EDEB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A91B9A5-CAAD-4D7F-9DD2-F7C2FD28A0A8}" type="parTrans" cxnId="{5CDFFF13-4778-4535-A3CB-A64E8AE87A77}">
      <dgm:prSet/>
      <dgm:spPr/>
      <dgm:t>
        <a:bodyPr/>
        <a:lstStyle/>
        <a:p>
          <a:endParaRPr lang="ru-RU"/>
        </a:p>
      </dgm:t>
    </dgm:pt>
    <dgm:pt modelId="{EF6017F7-FF4E-4D4C-A632-62F57F6E69B5}" type="sibTrans" cxnId="{5CDFFF13-4778-4535-A3CB-A64E8AE87A77}">
      <dgm:prSet/>
      <dgm:spPr/>
      <dgm:t>
        <a:bodyPr/>
        <a:lstStyle/>
        <a:p>
          <a:endParaRPr lang="ru-RU"/>
        </a:p>
      </dgm:t>
    </dgm:pt>
    <dgm:pt modelId="{95725253-D32C-4475-BEA4-8A2B1EA8999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Клиентская</a:t>
          </a:r>
        </a:p>
      </dgm:t>
    </dgm:pt>
    <dgm:pt modelId="{3EFB9236-F460-4031-9DC8-9EB890B855D3}" type="parTrans" cxnId="{C080C29A-2A33-44FB-8DBB-4EE88CEEFF9C}">
      <dgm:prSet/>
      <dgm:spPr/>
      <dgm:t>
        <a:bodyPr/>
        <a:lstStyle/>
        <a:p>
          <a:endParaRPr lang="ru-RU"/>
        </a:p>
      </dgm:t>
    </dgm:pt>
    <dgm:pt modelId="{097A6EBA-65B2-497A-809B-8182EA1C5751}" type="sibTrans" cxnId="{C080C29A-2A33-44FB-8DBB-4EE88CEEFF9C}">
      <dgm:prSet/>
      <dgm:spPr/>
      <dgm:t>
        <a:bodyPr/>
        <a:lstStyle/>
        <a:p>
          <a:endParaRPr lang="ru-RU"/>
        </a:p>
      </dgm:t>
    </dgm:pt>
    <dgm:pt modelId="{36F3E52F-AE34-4E72-A1CC-B49F7CE52F25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RedHat</a:t>
          </a:r>
          <a:endParaRPr lang="ru-RU" sz="1000" dirty="0">
            <a:solidFill>
              <a:schemeClr val="bg1"/>
            </a:solidFill>
          </a:endParaRPr>
        </a:p>
      </dgm:t>
    </dgm:pt>
    <dgm:pt modelId="{1BF30EB8-79B4-4719-867B-28B3BC22C1AA}" type="parTrans" cxnId="{08A5BCE6-2C33-4910-97A7-CD1CF0A821A7}">
      <dgm:prSet/>
      <dgm:spPr/>
      <dgm:t>
        <a:bodyPr/>
        <a:lstStyle/>
        <a:p>
          <a:endParaRPr lang="ru-RU"/>
        </a:p>
      </dgm:t>
    </dgm:pt>
    <dgm:pt modelId="{33695542-7C7C-4DFB-B545-C808270D4EB3}" type="sibTrans" cxnId="{08A5BCE6-2C33-4910-97A7-CD1CF0A821A7}">
      <dgm:prSet/>
      <dgm:spPr/>
      <dgm:t>
        <a:bodyPr/>
        <a:lstStyle/>
        <a:p>
          <a:endParaRPr lang="ru-RU"/>
        </a:p>
      </dgm:t>
    </dgm:pt>
    <dgm:pt modelId="{A4EC5A2A-BA7B-4F47-A9B8-47319D041F88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C339B585-1C91-4684-BD96-C3762F0E90A7}" type="parTrans" cxnId="{AE04CAF8-302E-433A-A82F-9094F943AE32}">
      <dgm:prSet/>
      <dgm:spPr/>
      <dgm:t>
        <a:bodyPr/>
        <a:lstStyle/>
        <a:p>
          <a:endParaRPr lang="ru-RU"/>
        </a:p>
      </dgm:t>
    </dgm:pt>
    <dgm:pt modelId="{9F6CB492-66A5-44B2-8426-5B2A8E92C5C9}" type="sibTrans" cxnId="{AE04CAF8-302E-433A-A82F-9094F943AE32}">
      <dgm:prSet/>
      <dgm:spPr/>
      <dgm:t>
        <a:bodyPr/>
        <a:lstStyle/>
        <a:p>
          <a:endParaRPr lang="ru-RU"/>
        </a:p>
      </dgm:t>
    </dgm:pt>
    <dgm:pt modelId="{3405D62E-474A-48F2-9215-EAC277B58875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dirty="0">
              <a:solidFill>
                <a:schemeClr val="bg1"/>
              </a:solidFill>
            </a:rPr>
            <a:t>Alter OS</a:t>
          </a:r>
          <a:endParaRPr lang="ru-RU" sz="1000" dirty="0">
            <a:solidFill>
              <a:schemeClr val="bg1"/>
            </a:solidFill>
          </a:endParaRPr>
        </a:p>
      </dgm:t>
    </dgm:pt>
    <dgm:pt modelId="{F0BB5178-89AA-49AF-9EF8-7C33BABC896D}" type="parTrans" cxnId="{6FC27018-A2B2-4736-9CFA-BDA557E6F371}">
      <dgm:prSet/>
      <dgm:spPr/>
      <dgm:t>
        <a:bodyPr/>
        <a:lstStyle/>
        <a:p>
          <a:endParaRPr lang="ru-RU"/>
        </a:p>
      </dgm:t>
    </dgm:pt>
    <dgm:pt modelId="{79D2C986-C52D-4DBC-8C6A-99E55CB7A0AF}" type="sibTrans" cxnId="{6FC27018-A2B2-4736-9CFA-BDA557E6F371}">
      <dgm:prSet/>
      <dgm:spPr/>
      <dgm:t>
        <a:bodyPr/>
        <a:lstStyle/>
        <a:p>
          <a:endParaRPr lang="ru-RU"/>
        </a:p>
      </dgm:t>
    </dgm:pt>
    <dgm:pt modelId="{C8BC4C92-A76B-4FDD-9E3E-C1779876EFD0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7B10D3A3-E684-43E3-A7E2-BA8E1A03B0CC}" type="parTrans" cxnId="{A4BA4B06-6CD9-4A92-B5CC-2F22F2BC68EA}">
      <dgm:prSet/>
      <dgm:spPr/>
      <dgm:t>
        <a:bodyPr/>
        <a:lstStyle/>
        <a:p>
          <a:endParaRPr lang="ru-RU"/>
        </a:p>
      </dgm:t>
    </dgm:pt>
    <dgm:pt modelId="{79B603C3-BB36-4764-8599-7E488786ACF6}" type="sibTrans" cxnId="{A4BA4B06-6CD9-4A92-B5CC-2F22F2BC68EA}">
      <dgm:prSet/>
      <dgm:spPr/>
      <dgm:t>
        <a:bodyPr/>
        <a:lstStyle/>
        <a:p>
          <a:endParaRPr lang="ru-RU"/>
        </a:p>
      </dgm:t>
    </dgm:pt>
    <dgm:pt modelId="{4D872796-22B5-4839-A9DC-B72FEAC7A005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5399B00-CE1B-44DC-BC4A-15C28F50B574}" type="parTrans" cxnId="{56C49D71-B48A-4DAF-BAFD-D5244353BBC3}">
      <dgm:prSet/>
      <dgm:spPr/>
      <dgm:t>
        <a:bodyPr/>
        <a:lstStyle/>
        <a:p>
          <a:endParaRPr lang="ru-RU"/>
        </a:p>
      </dgm:t>
    </dgm:pt>
    <dgm:pt modelId="{04B524FB-AA35-473B-8F71-F7DB58F2095A}" type="sibTrans" cxnId="{56C49D71-B48A-4DAF-BAFD-D5244353BBC3}">
      <dgm:prSet/>
      <dgm:spPr/>
      <dgm:t>
        <a:bodyPr/>
        <a:lstStyle/>
        <a:p>
          <a:endParaRPr lang="ru-RU"/>
        </a:p>
      </dgm:t>
    </dgm:pt>
    <dgm:pt modelId="{E774A891-FC91-426D-9F57-6F352DB4A4B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сервер</a:t>
          </a:r>
        </a:p>
      </dgm:t>
    </dgm:pt>
    <dgm:pt modelId="{AA9CC5C1-C837-48B0-A384-3E2FC51C9745}" type="parTrans" cxnId="{EA5C9A60-5C0B-4C4B-9839-BBFB3A3BA568}">
      <dgm:prSet/>
      <dgm:spPr/>
      <dgm:t>
        <a:bodyPr/>
        <a:lstStyle/>
        <a:p>
          <a:endParaRPr lang="ru-RU"/>
        </a:p>
      </dgm:t>
    </dgm:pt>
    <dgm:pt modelId="{A9006319-2DA7-460B-AC15-8E9B353BB1B8}" type="sibTrans" cxnId="{EA5C9A60-5C0B-4C4B-9839-BBFB3A3BA568}">
      <dgm:prSet/>
      <dgm:spPr/>
      <dgm:t>
        <a:bodyPr/>
        <a:lstStyle/>
        <a:p>
          <a:endParaRPr lang="ru-RU"/>
        </a:p>
      </dgm:t>
    </dgm:pt>
    <dgm:pt modelId="{A4547B2C-EB98-41AB-B7B6-D081AAD8FC35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Exchange Server</a:t>
          </a:r>
          <a:endParaRPr lang="ru-RU" sz="1000" dirty="0">
            <a:solidFill>
              <a:schemeClr val="bg1"/>
            </a:solidFill>
          </a:endParaRPr>
        </a:p>
      </dgm:t>
    </dgm:pt>
    <dgm:pt modelId="{329403A2-B5D1-4EDF-AD76-390A88AE5E17}" type="parTrans" cxnId="{BD68B0B3-81E2-4FAF-8B1F-890B1C9D1E9F}">
      <dgm:prSet/>
      <dgm:spPr/>
      <dgm:t>
        <a:bodyPr/>
        <a:lstStyle/>
        <a:p>
          <a:endParaRPr lang="ru-RU"/>
        </a:p>
      </dgm:t>
    </dgm:pt>
    <dgm:pt modelId="{CFF489B0-D6C8-46BE-B4FE-9A6372330664}" type="sibTrans" cxnId="{BD68B0B3-81E2-4FAF-8B1F-890B1C9D1E9F}">
      <dgm:prSet/>
      <dgm:spPr/>
      <dgm:t>
        <a:bodyPr/>
        <a:lstStyle/>
        <a:p>
          <a:endParaRPr lang="ru-RU"/>
        </a:p>
      </dgm:t>
    </dgm:pt>
    <dgm:pt modelId="{4597F544-B216-4752-BA29-7D27154E67CD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RuPost</a:t>
          </a:r>
          <a:endParaRPr lang="ru-RU" sz="1000" dirty="0">
            <a:solidFill>
              <a:schemeClr val="bg1"/>
            </a:solidFill>
          </a:endParaRPr>
        </a:p>
      </dgm:t>
    </dgm:pt>
    <dgm:pt modelId="{EA2C800D-0190-4882-A82D-C81C611ED1DA}" type="parTrans" cxnId="{56DF298B-38C7-435C-B534-5F30EDF682A1}">
      <dgm:prSet/>
      <dgm:spPr/>
      <dgm:t>
        <a:bodyPr/>
        <a:lstStyle/>
        <a:p>
          <a:endParaRPr lang="ru-RU"/>
        </a:p>
      </dgm:t>
    </dgm:pt>
    <dgm:pt modelId="{F787A876-B73D-4ADA-8A19-DF614252F7E1}" type="sibTrans" cxnId="{56DF298B-38C7-435C-B534-5F30EDF682A1}">
      <dgm:prSet/>
      <dgm:spPr/>
      <dgm:t>
        <a:bodyPr/>
        <a:lstStyle/>
        <a:p>
          <a:endParaRPr lang="ru-RU"/>
        </a:p>
      </dgm:t>
    </dgm:pt>
    <dgm:pt modelId="{0108183C-F25C-4071-8C8E-D8BE195701F1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32D4949-5A00-4AA9-AA97-50071F846A33}" type="parTrans" cxnId="{F6F3F906-1A24-4EBB-A7E2-BD9F93752284}">
      <dgm:prSet/>
      <dgm:spPr/>
      <dgm:t>
        <a:bodyPr/>
        <a:lstStyle/>
        <a:p>
          <a:endParaRPr lang="ru-RU"/>
        </a:p>
      </dgm:t>
    </dgm:pt>
    <dgm:pt modelId="{C4E4C6DA-5309-4BA3-8EAC-4D5216D7FD8D}" type="sibTrans" cxnId="{F6F3F906-1A24-4EBB-A7E2-BD9F93752284}">
      <dgm:prSet/>
      <dgm:spPr/>
      <dgm:t>
        <a:bodyPr/>
        <a:lstStyle/>
        <a:p>
          <a:endParaRPr lang="ru-RU"/>
        </a:p>
      </dgm:t>
    </dgm:pt>
    <dgm:pt modelId="{24D42D2F-811C-4587-8CD1-AE01C2EB0DF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8874E33-C79F-485F-A577-8D5FB5067E14}" type="parTrans" cxnId="{CEBE1132-232B-410A-92F0-23AF5F8BD97D}">
      <dgm:prSet/>
      <dgm:spPr/>
      <dgm:t>
        <a:bodyPr/>
        <a:lstStyle/>
        <a:p>
          <a:endParaRPr lang="ru-RU"/>
        </a:p>
      </dgm:t>
    </dgm:pt>
    <dgm:pt modelId="{1F7F7B23-C948-402F-B093-7121F2FF2DA6}" type="sibTrans" cxnId="{CEBE1132-232B-410A-92F0-23AF5F8BD97D}">
      <dgm:prSet/>
      <dgm:spPr/>
      <dgm:t>
        <a:bodyPr/>
        <a:lstStyle/>
        <a:p>
          <a:endParaRPr lang="ru-RU"/>
        </a:p>
      </dgm:t>
    </dgm:pt>
    <dgm:pt modelId="{989A4BE0-FA08-42EF-BB12-9947C35E581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RuPost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C698E22-BB7F-450B-B161-BE933C98ADD4}" type="parTrans" cxnId="{E6E3733B-D109-4987-A6C2-7529E1BDE6E1}">
      <dgm:prSet/>
      <dgm:spPr/>
      <dgm:t>
        <a:bodyPr/>
        <a:lstStyle/>
        <a:p>
          <a:endParaRPr lang="ru-RU"/>
        </a:p>
      </dgm:t>
    </dgm:pt>
    <dgm:pt modelId="{5368CE4B-13B3-46D8-B658-486FC206F601}" type="sibTrans" cxnId="{E6E3733B-D109-4987-A6C2-7529E1BDE6E1}">
      <dgm:prSet/>
      <dgm:spPr/>
      <dgm:t>
        <a:bodyPr/>
        <a:lstStyle/>
        <a:p>
          <a:endParaRPr lang="ru-RU"/>
        </a:p>
      </dgm:t>
    </dgm:pt>
    <dgm:pt modelId="{CD9D2520-AFA1-48B8-818A-204D96C169E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База данных (СУБД)</a:t>
          </a:r>
        </a:p>
      </dgm:t>
    </dgm:pt>
    <dgm:pt modelId="{1BA355C2-0C27-4695-9FA8-0D7AB686A066}" type="parTrans" cxnId="{2D7B8B21-43DC-4206-BC5E-692E3B799E91}">
      <dgm:prSet/>
      <dgm:spPr/>
      <dgm:t>
        <a:bodyPr/>
        <a:lstStyle/>
        <a:p>
          <a:endParaRPr lang="ru-RU"/>
        </a:p>
      </dgm:t>
    </dgm:pt>
    <dgm:pt modelId="{E7C9C0FC-9237-458F-9DD8-DE7E9A9E56A0}" type="sibTrans" cxnId="{2D7B8B21-43DC-4206-BC5E-692E3B799E91}">
      <dgm:prSet/>
      <dgm:spPr/>
      <dgm:t>
        <a:bodyPr/>
        <a:lstStyle/>
        <a:p>
          <a:endParaRPr lang="ru-RU"/>
        </a:p>
      </dgm:t>
    </dgm:pt>
    <dgm:pt modelId="{0749A774-8D06-4ACE-9484-1E221FC783BA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SQL Server</a:t>
          </a:r>
          <a:endParaRPr lang="ru-RU" sz="1000" dirty="0">
            <a:solidFill>
              <a:schemeClr val="bg1"/>
            </a:solidFill>
          </a:endParaRPr>
        </a:p>
      </dgm:t>
    </dgm:pt>
    <dgm:pt modelId="{A0FA4664-5047-4065-B9EA-14823E3C096D}" type="parTrans" cxnId="{2E82634D-13DF-4671-850B-697E39EB643A}">
      <dgm:prSet/>
      <dgm:spPr/>
      <dgm:t>
        <a:bodyPr/>
        <a:lstStyle/>
        <a:p>
          <a:endParaRPr lang="ru-RU"/>
        </a:p>
      </dgm:t>
    </dgm:pt>
    <dgm:pt modelId="{11D097C9-2ECE-45A8-A153-8AF3502E267C}" type="sibTrans" cxnId="{2E82634D-13DF-4671-850B-697E39EB643A}">
      <dgm:prSet/>
      <dgm:spPr/>
      <dgm:t>
        <a:bodyPr/>
        <a:lstStyle/>
        <a:p>
          <a:endParaRPr lang="ru-RU"/>
        </a:p>
      </dgm:t>
    </dgm:pt>
    <dgm:pt modelId="{02DC38E8-5CB9-4CB1-A38A-39108C81391A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Tantor</a:t>
          </a:r>
          <a:endParaRPr lang="ru-RU" sz="1000" dirty="0">
            <a:solidFill>
              <a:schemeClr val="bg1"/>
            </a:solidFill>
          </a:endParaRPr>
        </a:p>
      </dgm:t>
    </dgm:pt>
    <dgm:pt modelId="{AD438E3F-529A-4ED7-8D70-D04A1D989F51}" type="parTrans" cxnId="{9BC1D8BF-AB9A-44E6-83C7-1CB4227B850F}">
      <dgm:prSet/>
      <dgm:spPr/>
      <dgm:t>
        <a:bodyPr/>
        <a:lstStyle/>
        <a:p>
          <a:endParaRPr lang="ru-RU"/>
        </a:p>
      </dgm:t>
    </dgm:pt>
    <dgm:pt modelId="{68B45042-48C7-4917-8509-CE7FA41A2CC0}" type="sibTrans" cxnId="{9BC1D8BF-AB9A-44E6-83C7-1CB4227B850F}">
      <dgm:prSet/>
      <dgm:spPr/>
      <dgm:t>
        <a:bodyPr/>
        <a:lstStyle/>
        <a:p>
          <a:endParaRPr lang="ru-RU"/>
        </a:p>
      </dgm:t>
    </dgm:pt>
    <dgm:pt modelId="{520B17BA-5373-4A4B-8A6C-FC384E68E502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/>
            <a:t>нет</a:t>
          </a:r>
        </a:p>
      </dgm:t>
    </dgm:pt>
    <dgm:pt modelId="{AB5A2656-0106-4723-8397-907BCDC6FA3C}" type="parTrans" cxnId="{F1E36467-F113-47F1-907A-28EC887FFE7B}">
      <dgm:prSet/>
      <dgm:spPr/>
      <dgm:t>
        <a:bodyPr/>
        <a:lstStyle/>
        <a:p>
          <a:endParaRPr lang="ru-RU"/>
        </a:p>
      </dgm:t>
    </dgm:pt>
    <dgm:pt modelId="{E777945E-933E-4C57-9A09-083233111198}" type="sibTrans" cxnId="{F1E36467-F113-47F1-907A-28EC887FFE7B}">
      <dgm:prSet/>
      <dgm:spPr/>
      <dgm:t>
        <a:bodyPr/>
        <a:lstStyle/>
        <a:p>
          <a:endParaRPr lang="ru-RU"/>
        </a:p>
      </dgm:t>
    </dgm:pt>
    <dgm:pt modelId="{EE42E627-1FC2-41D8-B95F-2953193B268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9FB5966-50DB-4CEB-8FCE-3FFB433F2398}" type="parTrans" cxnId="{46442CF6-E1F1-4C59-8126-F39B1A17AEDF}">
      <dgm:prSet/>
      <dgm:spPr/>
      <dgm:t>
        <a:bodyPr/>
        <a:lstStyle/>
        <a:p>
          <a:endParaRPr lang="ru-RU"/>
        </a:p>
      </dgm:t>
    </dgm:pt>
    <dgm:pt modelId="{44E60DCA-6C81-4D45-BEB7-F33A89C1E379}" type="sibTrans" cxnId="{46442CF6-E1F1-4C59-8126-F39B1A17AEDF}">
      <dgm:prSet/>
      <dgm:spPr/>
      <dgm:t>
        <a:bodyPr/>
        <a:lstStyle/>
        <a:p>
          <a:endParaRPr lang="ru-RU"/>
        </a:p>
      </dgm:t>
    </dgm:pt>
    <dgm:pt modelId="{7E246B2E-D557-4A27-A80B-2006FDD2E44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Tantor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8B61EA2-7D7E-4E40-9033-1B24C24CD420}" type="parTrans" cxnId="{813A48F9-8DF5-4C1C-98CD-F2EA7B47A810}">
      <dgm:prSet/>
      <dgm:spPr/>
      <dgm:t>
        <a:bodyPr/>
        <a:lstStyle/>
        <a:p>
          <a:endParaRPr lang="ru-RU"/>
        </a:p>
      </dgm:t>
    </dgm:pt>
    <dgm:pt modelId="{818DB86C-8A56-49B8-9F5F-99E356BCA821}" type="sibTrans" cxnId="{813A48F9-8DF5-4C1C-98CD-F2EA7B47A810}">
      <dgm:prSet/>
      <dgm:spPr/>
      <dgm:t>
        <a:bodyPr/>
        <a:lstStyle/>
        <a:p>
          <a:endParaRPr lang="ru-RU"/>
        </a:p>
      </dgm:t>
    </dgm:pt>
    <dgm:pt modelId="{20C04C63-C78D-44FD-84E4-66204A84E99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Совместное редактирование документов</a:t>
          </a:r>
        </a:p>
      </dgm:t>
    </dgm:pt>
    <dgm:pt modelId="{F9CC845F-4DB7-44D1-A66D-209F7D26A592}" type="parTrans" cxnId="{2C1C49B6-CCA8-4874-B011-F79B25E24E65}">
      <dgm:prSet/>
      <dgm:spPr/>
      <dgm:t>
        <a:bodyPr/>
        <a:lstStyle/>
        <a:p>
          <a:endParaRPr lang="ru-RU"/>
        </a:p>
      </dgm:t>
    </dgm:pt>
    <dgm:pt modelId="{AE5E04A4-5B84-4C7A-9A9F-746393BF2B4E}" type="sibTrans" cxnId="{2C1C49B6-CCA8-4874-B011-F79B25E24E65}">
      <dgm:prSet/>
      <dgm:spPr/>
      <dgm:t>
        <a:bodyPr/>
        <a:lstStyle/>
        <a:p>
          <a:endParaRPr lang="ru-RU"/>
        </a:p>
      </dgm:t>
    </dgm:pt>
    <dgm:pt modelId="{C710BC6C-6D01-4632-AFB2-FA0D5FBDF761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Server</a:t>
          </a:r>
          <a:endParaRPr lang="ru-RU" sz="1000" dirty="0">
            <a:solidFill>
              <a:schemeClr val="bg1"/>
            </a:solidFill>
          </a:endParaRPr>
        </a:p>
      </dgm:t>
    </dgm:pt>
    <dgm:pt modelId="{20601B71-1B45-4250-B45C-04B40B897CD5}" type="parTrans" cxnId="{452CC292-23F7-4ECE-B1F7-4D18F12E324D}">
      <dgm:prSet/>
      <dgm:spPr/>
      <dgm:t>
        <a:bodyPr/>
        <a:lstStyle/>
        <a:p>
          <a:endParaRPr lang="ru-RU"/>
        </a:p>
      </dgm:t>
    </dgm:pt>
    <dgm:pt modelId="{B55203B4-9858-44D4-99E1-641D0A8CDC9E}" type="sibTrans" cxnId="{452CC292-23F7-4ECE-B1F7-4D18F12E324D}">
      <dgm:prSet/>
      <dgm:spPr/>
      <dgm:t>
        <a:bodyPr/>
        <a:lstStyle/>
        <a:p>
          <a:endParaRPr lang="ru-RU"/>
        </a:p>
      </dgm:t>
    </dgm:pt>
    <dgm:pt modelId="{7780BC4E-9132-4351-863E-2885930B076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22FE271E-07C5-42A9-BF3C-339CC4821B98}" type="parTrans" cxnId="{3F728E4B-F4DA-4E0D-9D9C-6BBA0E370DA8}">
      <dgm:prSet/>
      <dgm:spPr/>
      <dgm:t>
        <a:bodyPr/>
        <a:lstStyle/>
        <a:p>
          <a:endParaRPr lang="ru-RU"/>
        </a:p>
      </dgm:t>
    </dgm:pt>
    <dgm:pt modelId="{759F6A94-2DB6-4FCF-A266-522891662179}" type="sibTrans" cxnId="{3F728E4B-F4DA-4E0D-9D9C-6BBA0E370DA8}">
      <dgm:prSet/>
      <dgm:spPr/>
      <dgm:t>
        <a:bodyPr/>
        <a:lstStyle/>
        <a:p>
          <a:endParaRPr lang="ru-RU"/>
        </a:p>
      </dgm:t>
    </dgm:pt>
    <dgm:pt modelId="{43F6B90E-A211-44C6-8529-70AD70478A8C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8CD9C5E6-3D10-4C24-B684-3FA7203CF16B}" type="parTrans" cxnId="{2F800BF2-CE42-4573-94AA-C6E827A77456}">
      <dgm:prSet/>
      <dgm:spPr/>
      <dgm:t>
        <a:bodyPr/>
        <a:lstStyle/>
        <a:p>
          <a:endParaRPr lang="ru-RU"/>
        </a:p>
      </dgm:t>
    </dgm:pt>
    <dgm:pt modelId="{5C882059-CE4C-4FA9-9A54-DF9E3AF592D0}" type="sibTrans" cxnId="{2F800BF2-CE42-4573-94AA-C6E827A77456}">
      <dgm:prSet/>
      <dgm:spPr/>
      <dgm:t>
        <a:bodyPr/>
        <a:lstStyle/>
        <a:p>
          <a:endParaRPr lang="ru-RU"/>
        </a:p>
      </dgm:t>
    </dgm:pt>
    <dgm:pt modelId="{A95D05EB-5E80-4F34-87DB-DDF3227F52B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9D303378-03AB-4950-985D-A79717E5FDF8}" type="parTrans" cxnId="{6F4D59D6-8851-40DA-86CE-BF2C19C4784D}">
      <dgm:prSet/>
      <dgm:spPr/>
      <dgm:t>
        <a:bodyPr/>
        <a:lstStyle/>
        <a:p>
          <a:endParaRPr lang="ru-RU"/>
        </a:p>
      </dgm:t>
    </dgm:pt>
    <dgm:pt modelId="{DBA14D67-0541-4750-8C11-FCEDD5C72216}" type="sibTrans" cxnId="{6F4D59D6-8851-40DA-86CE-BF2C19C4784D}">
      <dgm:prSet/>
      <dgm:spPr/>
      <dgm:t>
        <a:bodyPr/>
        <a:lstStyle/>
        <a:p>
          <a:endParaRPr lang="ru-RU"/>
        </a:p>
      </dgm:t>
    </dgm:pt>
    <dgm:pt modelId="{A088999F-B115-4646-AD65-9BEC6F8BDC34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Online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3F1D1993-4D39-4BF6-9FA6-1C27D09176D9}" type="parTrans" cxnId="{831BBC8E-8B4D-4A5F-8399-4E0937314CFF}">
      <dgm:prSet/>
      <dgm:spPr/>
      <dgm:t>
        <a:bodyPr/>
        <a:lstStyle/>
        <a:p>
          <a:endParaRPr lang="ru-RU"/>
        </a:p>
      </dgm:t>
    </dgm:pt>
    <dgm:pt modelId="{D01C46DA-E0E2-4393-8C09-3F7FDE3A9D75}" type="sibTrans" cxnId="{831BBC8E-8B4D-4A5F-8399-4E0937314CFF}">
      <dgm:prSet/>
      <dgm:spPr/>
      <dgm:t>
        <a:bodyPr/>
        <a:lstStyle/>
        <a:p>
          <a:endParaRPr lang="ru-RU"/>
        </a:p>
      </dgm:t>
    </dgm:pt>
    <dgm:pt modelId="{288D5930-D4AA-4F97-8D09-0C5DAB9C259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Хранилище данных</a:t>
          </a:r>
        </a:p>
      </dgm:t>
    </dgm:pt>
    <dgm:pt modelId="{D7814E38-A6EC-4172-8FFD-1AC97C9DB0C9}" type="parTrans" cxnId="{0A775414-AE46-4BF0-92BF-9DA5FA0EB4AF}">
      <dgm:prSet/>
      <dgm:spPr/>
      <dgm:t>
        <a:bodyPr/>
        <a:lstStyle/>
        <a:p>
          <a:endParaRPr lang="ru-RU"/>
        </a:p>
      </dgm:t>
    </dgm:pt>
    <dgm:pt modelId="{3571DE7A-5BF0-4D1B-9914-F577EA491144}" type="sibTrans" cxnId="{0A775414-AE46-4BF0-92BF-9DA5FA0EB4AF}">
      <dgm:prSet/>
      <dgm:spPr/>
      <dgm:t>
        <a:bodyPr/>
        <a:lstStyle/>
        <a:p>
          <a:endParaRPr lang="ru-RU"/>
        </a:p>
      </dgm:t>
    </dgm:pt>
    <dgm:pt modelId="{F6585F52-07AE-4003-B5AB-01C670A14DF2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OneDrive for Business</a:t>
          </a:r>
          <a:endParaRPr lang="ru-RU" sz="1000" dirty="0">
            <a:solidFill>
              <a:schemeClr val="bg1"/>
            </a:solidFill>
          </a:endParaRPr>
        </a:p>
      </dgm:t>
    </dgm:pt>
    <dgm:pt modelId="{72A2CB7A-D651-432C-AFD5-4AAB4690E5FA}" type="parTrans" cxnId="{6C999322-BFDB-449E-A492-3BAB26247063}">
      <dgm:prSet/>
      <dgm:spPr/>
      <dgm:t>
        <a:bodyPr/>
        <a:lstStyle/>
        <a:p>
          <a:endParaRPr lang="ru-RU"/>
        </a:p>
      </dgm:t>
    </dgm:pt>
    <dgm:pt modelId="{8E793397-210A-46DB-A6EC-BED2525A44EB}" type="sibTrans" cxnId="{6C999322-BFDB-449E-A492-3BAB26247063}">
      <dgm:prSet/>
      <dgm:spPr/>
      <dgm:t>
        <a:bodyPr/>
        <a:lstStyle/>
        <a:p>
          <a:endParaRPr lang="ru-RU"/>
        </a:p>
      </dgm:t>
    </dgm:pt>
    <dgm:pt modelId="{51D93709-2F39-436D-8675-9B7B21DECD4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7772A21-727A-47EA-9B29-919E59B93F40}" type="parTrans" cxnId="{3001412A-8AF2-4CCC-AB86-9E60F6CEC8F7}">
      <dgm:prSet/>
      <dgm:spPr/>
      <dgm:t>
        <a:bodyPr/>
        <a:lstStyle/>
        <a:p>
          <a:endParaRPr lang="ru-RU"/>
        </a:p>
      </dgm:t>
    </dgm:pt>
    <dgm:pt modelId="{41F2FA2D-0740-4F4B-A7A5-12ECEFF85BF8}" type="sibTrans" cxnId="{3001412A-8AF2-4CCC-AB86-9E60F6CEC8F7}">
      <dgm:prSet/>
      <dgm:spPr/>
      <dgm:t>
        <a:bodyPr/>
        <a:lstStyle/>
        <a:p>
          <a:endParaRPr lang="ru-RU"/>
        </a:p>
      </dgm:t>
    </dgm:pt>
    <dgm:pt modelId="{CA8295AA-D6B8-452B-9762-CE95B90D8D17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D5EB78D6-AFBA-4CEE-913E-629D709888B7}" type="parTrans" cxnId="{6DE02F25-79CC-46E5-A230-425AC9813256}">
      <dgm:prSet/>
      <dgm:spPr/>
      <dgm:t>
        <a:bodyPr/>
        <a:lstStyle/>
        <a:p>
          <a:endParaRPr lang="ru-RU"/>
        </a:p>
      </dgm:t>
    </dgm:pt>
    <dgm:pt modelId="{7E2E8A5B-3400-442D-B1FD-D52C6C17257B}" type="sibTrans" cxnId="{6DE02F25-79CC-46E5-A230-425AC9813256}">
      <dgm:prSet/>
      <dgm:spPr/>
      <dgm:t>
        <a:bodyPr/>
        <a:lstStyle/>
        <a:p>
          <a:endParaRPr lang="ru-RU"/>
        </a:p>
      </dgm:t>
    </dgm:pt>
    <dgm:pt modelId="{9C27B685-4241-40BF-BAF2-12BE67C8F44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183F026-B91B-4190-8F03-F7A50EB6295B}" type="parTrans" cxnId="{DBAE165B-58F8-49D2-A645-3799F10D0F36}">
      <dgm:prSet/>
      <dgm:spPr/>
      <dgm:t>
        <a:bodyPr/>
        <a:lstStyle/>
        <a:p>
          <a:endParaRPr lang="ru-RU"/>
        </a:p>
      </dgm:t>
    </dgm:pt>
    <dgm:pt modelId="{A344933C-BEFE-4A2B-932E-AF0EC3AB4C96}" type="sibTrans" cxnId="{DBAE165B-58F8-49D2-A645-3799F10D0F36}">
      <dgm:prSet/>
      <dgm:spPr/>
      <dgm:t>
        <a:bodyPr/>
        <a:lstStyle/>
        <a:p>
          <a:endParaRPr lang="ru-RU"/>
        </a:p>
      </dgm:t>
    </dgm:pt>
    <dgm:pt modelId="{9AC5D45E-0C7A-4105-8BEC-2629F2B767B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9EA659A3-3790-40AF-9EB4-F62684EE7A5F}" type="parTrans" cxnId="{C0ECBEC4-DF4C-4C24-B067-EA2364633ED4}">
      <dgm:prSet/>
      <dgm:spPr/>
      <dgm:t>
        <a:bodyPr/>
        <a:lstStyle/>
        <a:p>
          <a:endParaRPr lang="ru-RU"/>
        </a:p>
      </dgm:t>
    </dgm:pt>
    <dgm:pt modelId="{8C4E92AD-5672-45C2-A072-E4EAE95546A5}" type="sibTrans" cxnId="{C0ECBEC4-DF4C-4C24-B067-EA2364633ED4}">
      <dgm:prSet/>
      <dgm:spPr/>
      <dgm:t>
        <a:bodyPr/>
        <a:lstStyle/>
        <a:p>
          <a:endParaRPr lang="ru-RU"/>
        </a:p>
      </dgm:t>
    </dgm:pt>
    <dgm:pt modelId="{EA48D4A7-DFD0-4DF0-A227-51D9A8AB35C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Мессенджер, видеозвонки, конференции, трансляции</a:t>
          </a:r>
        </a:p>
      </dgm:t>
    </dgm:pt>
    <dgm:pt modelId="{8BA707A3-7BBE-471E-8C02-4C06FD12D8F5}" type="parTrans" cxnId="{ACA38294-2A02-403D-81F5-87A3FEF71FE3}">
      <dgm:prSet/>
      <dgm:spPr/>
      <dgm:t>
        <a:bodyPr/>
        <a:lstStyle/>
        <a:p>
          <a:endParaRPr lang="ru-RU"/>
        </a:p>
      </dgm:t>
    </dgm:pt>
    <dgm:pt modelId="{C7A3BA7A-A39F-41BC-A06B-C7D11C129ACB}" type="sibTrans" cxnId="{ACA38294-2A02-403D-81F5-87A3FEF71FE3}">
      <dgm:prSet/>
      <dgm:spPr/>
      <dgm:t>
        <a:bodyPr/>
        <a:lstStyle/>
        <a:p>
          <a:endParaRPr lang="ru-RU"/>
        </a:p>
      </dgm:t>
    </dgm:pt>
    <dgm:pt modelId="{FA9B0A1F-FC31-40FC-A710-4DE19850FB86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Skype</a:t>
          </a:r>
          <a:endParaRPr lang="ru-RU" sz="1000" dirty="0">
            <a:solidFill>
              <a:schemeClr val="bg1"/>
            </a:solidFill>
          </a:endParaRPr>
        </a:p>
      </dgm:t>
    </dgm:pt>
    <dgm:pt modelId="{4A7378B5-13A7-4CCC-9DA9-0F1CDCACFC54}" type="parTrans" cxnId="{27E4A013-6B91-4247-AED6-FF6A3DC215B2}">
      <dgm:prSet/>
      <dgm:spPr/>
      <dgm:t>
        <a:bodyPr/>
        <a:lstStyle/>
        <a:p>
          <a:endParaRPr lang="ru-RU"/>
        </a:p>
      </dgm:t>
    </dgm:pt>
    <dgm:pt modelId="{620E17BB-029C-4077-AA1E-48B0E989438C}" type="sibTrans" cxnId="{27E4A013-6B91-4247-AED6-FF6A3DC215B2}">
      <dgm:prSet/>
      <dgm:spPr/>
      <dgm:t>
        <a:bodyPr/>
        <a:lstStyle/>
        <a:p>
          <a:endParaRPr lang="ru-RU"/>
        </a:p>
      </dgm:t>
    </dgm:pt>
    <dgm:pt modelId="{A6E0B37B-1D4D-41F4-9798-99698EEE711B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BF93FB0-43C7-4710-B55F-DED9FCCD3F55}" type="parTrans" cxnId="{D71F6E37-85AC-483F-A9D9-4F9DECEDF587}">
      <dgm:prSet/>
      <dgm:spPr/>
      <dgm:t>
        <a:bodyPr/>
        <a:lstStyle/>
        <a:p>
          <a:endParaRPr lang="ru-RU"/>
        </a:p>
      </dgm:t>
    </dgm:pt>
    <dgm:pt modelId="{11196B1A-12A1-43EB-9A7A-D551E1E854B0}" type="sibTrans" cxnId="{D71F6E37-85AC-483F-A9D9-4F9DECEDF587}">
      <dgm:prSet/>
      <dgm:spPr/>
      <dgm:t>
        <a:bodyPr/>
        <a:lstStyle/>
        <a:p>
          <a:endParaRPr lang="ru-RU"/>
        </a:p>
      </dgm:t>
    </dgm:pt>
    <dgm:pt modelId="{99509FD7-DEF6-4786-82B0-B2B4DF240B6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B8E9ACF-A7CE-4010-B6BA-785600AFD2F7}" type="parTrans" cxnId="{A87C1D27-7546-45BC-B684-C6F91FA022BE}">
      <dgm:prSet/>
      <dgm:spPr/>
      <dgm:t>
        <a:bodyPr/>
        <a:lstStyle/>
        <a:p>
          <a:endParaRPr lang="ru-RU"/>
        </a:p>
      </dgm:t>
    </dgm:pt>
    <dgm:pt modelId="{233D300E-58DE-49CB-B973-A31B3F27B5F7}" type="sibTrans" cxnId="{A87C1D27-7546-45BC-B684-C6F91FA022BE}">
      <dgm:prSet/>
      <dgm:spPr/>
      <dgm:t>
        <a:bodyPr/>
        <a:lstStyle/>
        <a:p>
          <a:endParaRPr lang="ru-RU"/>
        </a:p>
      </dgm:t>
    </dgm:pt>
    <dgm:pt modelId="{0E3BC327-F0C0-440E-811E-815E20E91B48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b="0" kern="1200" dirty="0" err="1">
              <a:solidFill>
                <a:schemeClr val="bg1"/>
              </a:solidFill>
            </a:rPr>
            <a:t>Труконф</a:t>
          </a:r>
          <a:r>
            <a:rPr lang="en-US" sz="1000" b="0" kern="1200" dirty="0">
              <a:solidFill>
                <a:schemeClr val="bg1"/>
              </a:solidFill>
            </a:rPr>
            <a:t> </a:t>
          </a:r>
          <a:r>
            <a:rPr lang="ru-RU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мессенджер</a:t>
          </a:r>
        </a:p>
      </dgm:t>
    </dgm:pt>
    <dgm:pt modelId="{1F379CEA-4A3D-4F3F-B9C4-81D109E5221E}" type="parTrans" cxnId="{3322C584-BA77-47C2-BA03-74E335D11A44}">
      <dgm:prSet/>
      <dgm:spPr/>
      <dgm:t>
        <a:bodyPr/>
        <a:lstStyle/>
        <a:p>
          <a:endParaRPr lang="ru-RU"/>
        </a:p>
      </dgm:t>
    </dgm:pt>
    <dgm:pt modelId="{C24272F8-F924-4505-B14B-B91BA7C240AA}" type="sibTrans" cxnId="{3322C584-BA77-47C2-BA03-74E335D11A44}">
      <dgm:prSet/>
      <dgm:spPr/>
      <dgm:t>
        <a:bodyPr/>
        <a:lstStyle/>
        <a:p>
          <a:endParaRPr lang="ru-RU"/>
        </a:p>
      </dgm:t>
    </dgm:pt>
    <dgm:pt modelId="{CC4692E2-F0B8-4342-8BB2-B5532EC8AD3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Труконф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ru-RU" sz="1000" kern="1200" dirty="0">
              <a:solidFill>
                <a:schemeClr val="bg1"/>
              </a:solidFill>
            </a:rPr>
            <a:t>мессенджер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CB6B3513-6371-4A31-A413-97C972CF4F64}" type="parTrans" cxnId="{8F0848B5-4132-49B9-8D76-B131797B873E}">
      <dgm:prSet/>
      <dgm:spPr/>
      <dgm:t>
        <a:bodyPr/>
        <a:lstStyle/>
        <a:p>
          <a:endParaRPr lang="ru-RU"/>
        </a:p>
      </dgm:t>
    </dgm:pt>
    <dgm:pt modelId="{1E5FFDA9-826F-4160-AFBA-B7ABF477F319}" type="sibTrans" cxnId="{8F0848B5-4132-49B9-8D76-B131797B873E}">
      <dgm:prSet/>
      <dgm:spPr/>
      <dgm:t>
        <a:bodyPr/>
        <a:lstStyle/>
        <a:p>
          <a:endParaRPr lang="ru-RU"/>
        </a:p>
      </dgm:t>
    </dgm:pt>
    <dgm:pt modelId="{A2B5153F-5B71-46C8-B545-EF6A41000BF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Редактор документов</a:t>
          </a:r>
        </a:p>
      </dgm:t>
    </dgm:pt>
    <dgm:pt modelId="{E736EF86-5B7D-437D-80A0-1EF547146140}" type="parTrans" cxnId="{DF22237A-56EA-411F-A601-49716A9E4312}">
      <dgm:prSet/>
      <dgm:spPr/>
      <dgm:t>
        <a:bodyPr/>
        <a:lstStyle/>
        <a:p>
          <a:endParaRPr lang="ru-RU"/>
        </a:p>
      </dgm:t>
    </dgm:pt>
    <dgm:pt modelId="{7C32EEA0-69B3-4250-A80A-AB55E82B3C23}" type="sibTrans" cxnId="{DF22237A-56EA-411F-A601-49716A9E4312}">
      <dgm:prSet/>
      <dgm:spPr/>
      <dgm:t>
        <a:bodyPr/>
        <a:lstStyle/>
        <a:p>
          <a:endParaRPr lang="ru-RU"/>
        </a:p>
      </dgm:t>
    </dgm:pt>
    <dgm:pt modelId="{18F5BAE4-1D72-4D90-A4C2-196EC4E3B96B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(word, excel </a:t>
          </a:r>
          <a:r>
            <a:rPr lang="ru-RU" sz="1000" dirty="0" err="1">
              <a:solidFill>
                <a:schemeClr val="bg1"/>
              </a:solidFill>
            </a:rPr>
            <a:t>тд</a:t>
          </a:r>
          <a:r>
            <a:rPr lang="en-US" sz="1000" dirty="0">
              <a:solidFill>
                <a:schemeClr val="bg1"/>
              </a:solidFill>
            </a:rPr>
            <a:t>)</a:t>
          </a:r>
          <a:endParaRPr lang="ru-RU" sz="1000" dirty="0">
            <a:solidFill>
              <a:schemeClr val="bg1"/>
            </a:solidFill>
          </a:endParaRPr>
        </a:p>
      </dgm:t>
    </dgm:pt>
    <dgm:pt modelId="{FD43E53E-61B1-42E9-BCC5-734ECA426FEE}" type="parTrans" cxnId="{6110E45D-B256-433B-BAE2-DC5671FC0503}">
      <dgm:prSet/>
      <dgm:spPr/>
      <dgm:t>
        <a:bodyPr/>
        <a:lstStyle/>
        <a:p>
          <a:endParaRPr lang="ru-RU"/>
        </a:p>
      </dgm:t>
    </dgm:pt>
    <dgm:pt modelId="{A91FAF9C-7680-4F91-B3C3-582DD5705BCB}" type="sibTrans" cxnId="{6110E45D-B256-433B-BAE2-DC5671FC0503}">
      <dgm:prSet/>
      <dgm:spPr/>
      <dgm:t>
        <a:bodyPr/>
        <a:lstStyle/>
        <a:p>
          <a:endParaRPr lang="ru-RU"/>
        </a:p>
      </dgm:t>
    </dgm:pt>
    <dgm:pt modelId="{5E560C86-E1E2-4C97-9BDB-1C4593F1AD6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A52EC4FE-A3D4-4C21-8731-ACD69C5DCDBA}" type="parTrans" cxnId="{FA157C27-4015-4D18-8DCB-3F71B5ACDE4B}">
      <dgm:prSet/>
      <dgm:spPr/>
      <dgm:t>
        <a:bodyPr/>
        <a:lstStyle/>
        <a:p>
          <a:endParaRPr lang="ru-RU"/>
        </a:p>
      </dgm:t>
    </dgm:pt>
    <dgm:pt modelId="{8E13540B-F3C3-41D1-A520-E89C9E67FBE8}" type="sibTrans" cxnId="{FA157C27-4015-4D18-8DCB-3F71B5ACDE4B}">
      <dgm:prSet/>
      <dgm:spPr/>
      <dgm:t>
        <a:bodyPr/>
        <a:lstStyle/>
        <a:p>
          <a:endParaRPr lang="ru-RU"/>
        </a:p>
      </dgm:t>
    </dgm:pt>
    <dgm:pt modelId="{7103096D-80C5-4794-98D0-616AE2A9DEA4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DFD3E0E-8F4C-4AE9-885E-F3A80D938734}" type="parTrans" cxnId="{2A209A4B-D607-4C32-BB5A-AB9AF5B615BB}">
      <dgm:prSet/>
      <dgm:spPr/>
      <dgm:t>
        <a:bodyPr/>
        <a:lstStyle/>
        <a:p>
          <a:endParaRPr lang="ru-RU"/>
        </a:p>
      </dgm:t>
    </dgm:pt>
    <dgm:pt modelId="{CAB78BCC-0A63-4E72-B6C6-7F52713158BE}" type="sibTrans" cxnId="{2A209A4B-D607-4C32-BB5A-AB9AF5B615BB}">
      <dgm:prSet/>
      <dgm:spPr/>
      <dgm:t>
        <a:bodyPr/>
        <a:lstStyle/>
        <a:p>
          <a:endParaRPr lang="ru-RU"/>
        </a:p>
      </dgm:t>
    </dgm:pt>
    <dgm:pt modelId="{A420D04D-E38C-4E69-9F72-E3FD039CE2F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800FBD3C-65BE-476F-AA18-A09683034986}" type="parTrans" cxnId="{6259AAAA-6E54-421B-A11B-5D1F1E6B9DE8}">
      <dgm:prSet/>
      <dgm:spPr/>
      <dgm:t>
        <a:bodyPr/>
        <a:lstStyle/>
        <a:p>
          <a:endParaRPr lang="ru-RU"/>
        </a:p>
      </dgm:t>
    </dgm:pt>
    <dgm:pt modelId="{26D52E69-6571-4EEC-A393-3725BE5DC599}" type="sibTrans" cxnId="{6259AAAA-6E54-421B-A11B-5D1F1E6B9DE8}">
      <dgm:prSet/>
      <dgm:spPr/>
      <dgm:t>
        <a:bodyPr/>
        <a:lstStyle/>
        <a:p>
          <a:endParaRPr lang="ru-RU"/>
        </a:p>
      </dgm:t>
    </dgm:pt>
    <dgm:pt modelId="{B5B7483E-4DD8-488F-944D-23C42C6B2AA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/>
            <a:t> </a:t>
          </a:r>
          <a:r>
            <a:rPr lang="en-US" sz="1000" kern="1200" dirty="0">
              <a:solidFill>
                <a:schemeClr val="bg1"/>
              </a:solidFill>
            </a:rPr>
            <a:t>Office</a:t>
          </a:r>
          <a:endParaRPr lang="ru-RU" sz="1000" kern="1200" dirty="0">
            <a:solidFill>
              <a:schemeClr val="bg1"/>
            </a:solidFill>
          </a:endParaRPr>
        </a:p>
      </dgm:t>
    </dgm:pt>
    <dgm:pt modelId="{6FA1198D-D811-4512-BB60-CC9C39E905F5}" type="parTrans" cxnId="{A399B57F-EFF7-4885-933D-F685DBB011BA}">
      <dgm:prSet/>
      <dgm:spPr/>
      <dgm:t>
        <a:bodyPr/>
        <a:lstStyle/>
        <a:p>
          <a:endParaRPr lang="ru-RU"/>
        </a:p>
      </dgm:t>
    </dgm:pt>
    <dgm:pt modelId="{7CC3EEF3-B288-4792-AC12-FD6D35EFA018}" type="sibTrans" cxnId="{A399B57F-EFF7-4885-933D-F685DBB011BA}">
      <dgm:prSet/>
      <dgm:spPr/>
      <dgm:t>
        <a:bodyPr/>
        <a:lstStyle/>
        <a:p>
          <a:endParaRPr lang="ru-RU"/>
        </a:p>
      </dgm:t>
    </dgm:pt>
    <dgm:pt modelId="{D5A67F73-5628-4681-87F7-9B4F9829690B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клиент </a:t>
          </a:r>
        </a:p>
      </dgm:t>
    </dgm:pt>
    <dgm:pt modelId="{CC83B099-C382-4AA6-84FB-8C1074B65DD8}" type="parTrans" cxnId="{76E520FB-CFDA-4D5C-800F-F8C685A4A5CE}">
      <dgm:prSet/>
      <dgm:spPr/>
      <dgm:t>
        <a:bodyPr/>
        <a:lstStyle/>
        <a:p>
          <a:endParaRPr lang="ru-RU"/>
        </a:p>
      </dgm:t>
    </dgm:pt>
    <dgm:pt modelId="{996AF569-2640-42AA-9DEE-88252444C06F}" type="sibTrans" cxnId="{76E520FB-CFDA-4D5C-800F-F8C685A4A5CE}">
      <dgm:prSet/>
      <dgm:spPr/>
      <dgm:t>
        <a:bodyPr/>
        <a:lstStyle/>
        <a:p>
          <a:endParaRPr lang="ru-RU"/>
        </a:p>
      </dgm:t>
    </dgm:pt>
    <dgm:pt modelId="{5ADB5157-B495-4269-8863-4D97280CF330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Outlook</a:t>
          </a:r>
          <a:endParaRPr lang="ru-RU" sz="1000" dirty="0">
            <a:solidFill>
              <a:schemeClr val="bg1"/>
            </a:solidFill>
          </a:endParaRPr>
        </a:p>
      </dgm:t>
    </dgm:pt>
    <dgm:pt modelId="{1364DEAD-572B-4C5E-8122-6BA4865F4A9C}" type="parTrans" cxnId="{9930AA04-A72D-4A80-A699-AF13A027E5D1}">
      <dgm:prSet/>
      <dgm:spPr/>
      <dgm:t>
        <a:bodyPr/>
        <a:lstStyle/>
        <a:p>
          <a:endParaRPr lang="ru-RU"/>
        </a:p>
      </dgm:t>
    </dgm:pt>
    <dgm:pt modelId="{47EA29FA-F2A9-4F8D-B2DE-603022ACA0A4}" type="sibTrans" cxnId="{9930AA04-A72D-4A80-A699-AF13A027E5D1}">
      <dgm:prSet/>
      <dgm:spPr/>
      <dgm:t>
        <a:bodyPr/>
        <a:lstStyle/>
        <a:p>
          <a:endParaRPr lang="ru-RU"/>
        </a:p>
      </dgm:t>
    </dgm:pt>
    <dgm:pt modelId="{EF6D8633-705A-4F6F-92D3-89234276581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DE46A441-8E78-4449-836F-FBD291BD5B1F}" type="parTrans" cxnId="{D3513926-3FAE-4840-A2EB-9DBBE182FA9F}">
      <dgm:prSet/>
      <dgm:spPr/>
      <dgm:t>
        <a:bodyPr/>
        <a:lstStyle/>
        <a:p>
          <a:endParaRPr lang="ru-RU"/>
        </a:p>
      </dgm:t>
    </dgm:pt>
    <dgm:pt modelId="{E0E1D543-E947-4597-9548-37D6F4F17563}" type="sibTrans" cxnId="{D3513926-3FAE-4840-A2EB-9DBBE182FA9F}">
      <dgm:prSet/>
      <dgm:spPr/>
      <dgm:t>
        <a:bodyPr/>
        <a:lstStyle/>
        <a:p>
          <a:endParaRPr lang="ru-RU"/>
        </a:p>
      </dgm:t>
    </dgm:pt>
    <dgm:pt modelId="{5FDC4A79-18A8-4E1F-8B75-6DD9509AF5FA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68A653CC-B2A0-4FAD-A1AB-3F75393E4E50}" type="parTrans" cxnId="{EB97491E-374F-4914-9582-1BE09CEAE7F2}">
      <dgm:prSet/>
      <dgm:spPr/>
      <dgm:t>
        <a:bodyPr/>
        <a:lstStyle/>
        <a:p>
          <a:endParaRPr lang="ru-RU"/>
        </a:p>
      </dgm:t>
    </dgm:pt>
    <dgm:pt modelId="{C2E68272-A51F-48C9-9634-532940D1C741}" type="sibTrans" cxnId="{EB97491E-374F-4914-9582-1BE09CEAE7F2}">
      <dgm:prSet/>
      <dgm:spPr/>
      <dgm:t>
        <a:bodyPr/>
        <a:lstStyle/>
        <a:p>
          <a:endParaRPr lang="ru-RU"/>
        </a:p>
      </dgm:t>
    </dgm:pt>
    <dgm:pt modelId="{A4B7FCD0-10D8-4C5F-82C9-DD19FD40E9C4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0F2F8C38-0B98-4CC5-8B71-2837C25A361B}" type="parTrans" cxnId="{B8CEFB0F-864E-49E1-B886-E497450F13FC}">
      <dgm:prSet/>
      <dgm:spPr/>
      <dgm:t>
        <a:bodyPr/>
        <a:lstStyle/>
        <a:p>
          <a:endParaRPr lang="ru-RU"/>
        </a:p>
      </dgm:t>
    </dgm:pt>
    <dgm:pt modelId="{A3DA9BC6-82CF-4290-8B90-3B911272E25F}" type="sibTrans" cxnId="{B8CEFB0F-864E-49E1-B886-E497450F13FC}">
      <dgm:prSet/>
      <dgm:spPr/>
      <dgm:t>
        <a:bodyPr/>
        <a:lstStyle/>
        <a:p>
          <a:endParaRPr lang="ru-RU"/>
        </a:p>
      </dgm:t>
    </dgm:pt>
    <dgm:pt modelId="{4CCFD838-A8E2-4320-911C-3EC3E6497BB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19A7898-A196-48E4-96DC-0905F0589129}" type="parTrans" cxnId="{C9DF4C3E-2306-42E9-B05D-3AC071F2F652}">
      <dgm:prSet/>
      <dgm:spPr/>
      <dgm:t>
        <a:bodyPr/>
        <a:lstStyle/>
        <a:p>
          <a:endParaRPr lang="ru-RU"/>
        </a:p>
      </dgm:t>
    </dgm:pt>
    <dgm:pt modelId="{DD422EF1-344A-44FE-8314-65A16EFE1077}" type="sibTrans" cxnId="{C9DF4C3E-2306-42E9-B05D-3AC071F2F652}">
      <dgm:prSet/>
      <dgm:spPr/>
      <dgm:t>
        <a:bodyPr/>
        <a:lstStyle/>
        <a:p>
          <a:endParaRPr lang="ru-RU"/>
        </a:p>
      </dgm:t>
    </dgm:pt>
    <dgm:pt modelId="{31F5E787-64AE-4A15-AA0C-7547AE6FE00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Удалённое управление</a:t>
          </a:r>
        </a:p>
      </dgm:t>
    </dgm:pt>
    <dgm:pt modelId="{F742A090-1DCB-46A0-940D-44FB5A97ABC3}" type="parTrans" cxnId="{BA0A3B34-2903-4796-B4F6-33E11D4F6CE0}">
      <dgm:prSet/>
      <dgm:spPr/>
      <dgm:t>
        <a:bodyPr/>
        <a:lstStyle/>
        <a:p>
          <a:endParaRPr lang="ru-RU"/>
        </a:p>
      </dgm:t>
    </dgm:pt>
    <dgm:pt modelId="{206B59E7-76C6-45FC-930A-A3181295D594}" type="sibTrans" cxnId="{BA0A3B34-2903-4796-B4F6-33E11D4F6CE0}">
      <dgm:prSet/>
      <dgm:spPr/>
      <dgm:t>
        <a:bodyPr/>
        <a:lstStyle/>
        <a:p>
          <a:endParaRPr lang="ru-RU"/>
        </a:p>
      </dgm:t>
    </dgm:pt>
    <dgm:pt modelId="{C02F4A5A-4316-4187-968A-3D920EECDBFB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TeamViewer</a:t>
          </a:r>
          <a:endParaRPr lang="ru-RU" sz="1000" dirty="0">
            <a:solidFill>
              <a:schemeClr val="bg1"/>
            </a:solidFill>
          </a:endParaRPr>
        </a:p>
      </dgm:t>
    </dgm:pt>
    <dgm:pt modelId="{AFB53646-71B4-4344-97BA-30B7D5857CEF}" type="parTrans" cxnId="{09E80B97-8858-4729-A379-6C95187ACE67}">
      <dgm:prSet/>
      <dgm:spPr/>
      <dgm:t>
        <a:bodyPr/>
        <a:lstStyle/>
        <a:p>
          <a:endParaRPr lang="ru-RU"/>
        </a:p>
      </dgm:t>
    </dgm:pt>
    <dgm:pt modelId="{F01A3B87-7DAF-43E5-9202-E274E4DA4354}" type="sibTrans" cxnId="{09E80B97-8858-4729-A379-6C95187ACE67}">
      <dgm:prSet/>
      <dgm:spPr/>
      <dgm:t>
        <a:bodyPr/>
        <a:lstStyle/>
        <a:p>
          <a:endParaRPr lang="ru-RU"/>
        </a:p>
      </dgm:t>
    </dgm:pt>
    <dgm:pt modelId="{9F33EAE2-CBCC-4163-B546-94218511C58E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4F3134-30A8-41A6-9ECC-1678C9B11763}" type="parTrans" cxnId="{0D066904-B127-42A0-8D8A-D70043FC5269}">
      <dgm:prSet/>
      <dgm:spPr/>
      <dgm:t>
        <a:bodyPr/>
        <a:lstStyle/>
        <a:p>
          <a:endParaRPr lang="ru-RU"/>
        </a:p>
      </dgm:t>
    </dgm:pt>
    <dgm:pt modelId="{90109495-A435-4836-8349-56D1C0C927F1}" type="sibTrans" cxnId="{0D066904-B127-42A0-8D8A-D70043FC5269}">
      <dgm:prSet/>
      <dgm:spPr/>
      <dgm:t>
        <a:bodyPr/>
        <a:lstStyle/>
        <a:p>
          <a:endParaRPr lang="ru-RU"/>
        </a:p>
      </dgm:t>
    </dgm:pt>
    <dgm:pt modelId="{AC36BFCD-1D5C-49FD-A9EC-9172920B457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61A2C65-2C4F-4F45-B9AF-770E65AEE6A9}" type="parTrans" cxnId="{1F346234-B114-4246-8AE6-2916FDC8954A}">
      <dgm:prSet/>
      <dgm:spPr/>
      <dgm:t>
        <a:bodyPr/>
        <a:lstStyle/>
        <a:p>
          <a:endParaRPr lang="ru-RU"/>
        </a:p>
      </dgm:t>
    </dgm:pt>
    <dgm:pt modelId="{5862CBCE-742A-4583-83BE-F1A665484F24}" type="sibTrans" cxnId="{1F346234-B114-4246-8AE6-2916FDC8954A}">
      <dgm:prSet/>
      <dgm:spPr/>
      <dgm:t>
        <a:bodyPr/>
        <a:lstStyle/>
        <a:p>
          <a:endParaRPr lang="ru-RU"/>
        </a:p>
      </dgm:t>
    </dgm:pt>
    <dgm:pt modelId="{6C0F72AE-CBBE-4E00-A17C-F07800581BC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4E1D1493-EA96-44F3-AC2F-00B7761CA3E6}" type="parTrans" cxnId="{A0E0EBF3-EFD2-4238-847E-1F4BE5E0B9AB}">
      <dgm:prSet/>
      <dgm:spPr/>
      <dgm:t>
        <a:bodyPr/>
        <a:lstStyle/>
        <a:p>
          <a:endParaRPr lang="ru-RU"/>
        </a:p>
      </dgm:t>
    </dgm:pt>
    <dgm:pt modelId="{B7A5E432-7C56-49DC-A876-F771078C4B73}" type="sibTrans" cxnId="{A0E0EBF3-EFD2-4238-847E-1F4BE5E0B9AB}">
      <dgm:prSet/>
      <dgm:spPr/>
      <dgm:t>
        <a:bodyPr/>
        <a:lstStyle/>
        <a:p>
          <a:endParaRPr lang="ru-RU"/>
        </a:p>
      </dgm:t>
    </dgm:pt>
    <dgm:pt modelId="{295ECBD2-B9DC-4083-A9F5-0AA8FCF3A0E2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A9AA2C4E-BE7B-4694-B677-47584695E351}" type="parTrans" cxnId="{0B3EB80D-3E5F-4CFA-9BD0-5D50176CE81B}">
      <dgm:prSet/>
      <dgm:spPr/>
      <dgm:t>
        <a:bodyPr/>
        <a:lstStyle/>
        <a:p>
          <a:endParaRPr lang="ru-RU"/>
        </a:p>
      </dgm:t>
    </dgm:pt>
    <dgm:pt modelId="{1A59D69F-C6B6-4E8F-8367-F2FDD2013960}" type="sibTrans" cxnId="{0B3EB80D-3E5F-4CFA-9BD0-5D50176CE81B}">
      <dgm:prSet/>
      <dgm:spPr/>
      <dgm:t>
        <a:bodyPr/>
        <a:lstStyle/>
        <a:p>
          <a:endParaRPr lang="ru-RU"/>
        </a:p>
      </dgm:t>
    </dgm:pt>
    <dgm:pt modelId="{ED75475F-4DC1-4BAA-B3EF-E030FB6FCE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Мониторинг</a:t>
          </a:r>
        </a:p>
      </dgm:t>
    </dgm:pt>
    <dgm:pt modelId="{97028875-8057-4D91-856B-43797E5FA682}" type="parTrans" cxnId="{F29A0EF6-18CA-4A82-A9BB-0A79416F90F3}">
      <dgm:prSet/>
      <dgm:spPr/>
      <dgm:t>
        <a:bodyPr/>
        <a:lstStyle/>
        <a:p>
          <a:endParaRPr lang="ru-RU"/>
        </a:p>
      </dgm:t>
    </dgm:pt>
    <dgm:pt modelId="{EF2D5632-16B5-47A5-B706-F0D6A49529AD}" type="sibTrans" cxnId="{F29A0EF6-18CA-4A82-A9BB-0A79416F90F3}">
      <dgm:prSet/>
      <dgm:spPr/>
      <dgm:t>
        <a:bodyPr/>
        <a:lstStyle/>
        <a:p>
          <a:endParaRPr lang="ru-RU"/>
        </a:p>
      </dgm:t>
    </dgm:pt>
    <dgm:pt modelId="{3BF17529-532A-4A41-938E-D11874B9E90E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SCOM</a:t>
          </a:r>
          <a:endParaRPr lang="ru-RU" sz="1000" dirty="0">
            <a:solidFill>
              <a:schemeClr val="bg1"/>
            </a:solidFill>
          </a:endParaRPr>
        </a:p>
      </dgm:t>
    </dgm:pt>
    <dgm:pt modelId="{9D398CB4-F152-4FF7-AB6A-261977939B76}" type="parTrans" cxnId="{8D95475B-F734-4BD4-82CB-8AA1AADB1714}">
      <dgm:prSet/>
      <dgm:spPr/>
      <dgm:t>
        <a:bodyPr/>
        <a:lstStyle/>
        <a:p>
          <a:endParaRPr lang="ru-RU"/>
        </a:p>
      </dgm:t>
    </dgm:pt>
    <dgm:pt modelId="{70199E5B-4064-4705-8FFD-62671A65AE88}" type="sibTrans" cxnId="{8D95475B-F734-4BD4-82CB-8AA1AADB1714}">
      <dgm:prSet/>
      <dgm:spPr/>
      <dgm:t>
        <a:bodyPr/>
        <a:lstStyle/>
        <a:p>
          <a:endParaRPr lang="ru-RU"/>
        </a:p>
      </dgm:t>
    </dgm:pt>
    <dgm:pt modelId="{B036EE1B-82E0-401A-B372-5ECA8ED29AFF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867CDD-BE31-4FDD-835E-6B3FFF47CCD4}" type="parTrans" cxnId="{B5882AD5-61C1-44E8-AD5E-CC134E1C9876}">
      <dgm:prSet/>
      <dgm:spPr/>
      <dgm:t>
        <a:bodyPr/>
        <a:lstStyle/>
        <a:p>
          <a:endParaRPr lang="ru-RU"/>
        </a:p>
      </dgm:t>
    </dgm:pt>
    <dgm:pt modelId="{33BB7D26-6A8F-4E70-880E-EC851A15F994}" type="sibTrans" cxnId="{B5882AD5-61C1-44E8-AD5E-CC134E1C9876}">
      <dgm:prSet/>
      <dgm:spPr/>
      <dgm:t>
        <a:bodyPr/>
        <a:lstStyle/>
        <a:p>
          <a:endParaRPr lang="ru-RU"/>
        </a:p>
      </dgm:t>
    </dgm:pt>
    <dgm:pt modelId="{970841A6-B0A0-4500-B07B-19A2F1119C4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A623660-CC63-496A-B5B8-905216688DA3}" type="parTrans" cxnId="{4A33558B-6D33-4D8E-AD96-BD4FE64B9199}">
      <dgm:prSet/>
      <dgm:spPr/>
      <dgm:t>
        <a:bodyPr/>
        <a:lstStyle/>
        <a:p>
          <a:endParaRPr lang="ru-RU"/>
        </a:p>
      </dgm:t>
    </dgm:pt>
    <dgm:pt modelId="{BA048B0A-45BB-45B4-B824-25BA268EBDFF}" type="sibTrans" cxnId="{4A33558B-6D33-4D8E-AD96-BD4FE64B9199}">
      <dgm:prSet/>
      <dgm:spPr/>
      <dgm:t>
        <a:bodyPr/>
        <a:lstStyle/>
        <a:p>
          <a:endParaRPr lang="ru-RU"/>
        </a:p>
      </dgm:t>
    </dgm:pt>
    <dgm:pt modelId="{D97B153C-EE26-4D5F-8FE9-1511E7108828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0FE851C-93B6-4497-A685-7667050DB85B}" type="parTrans" cxnId="{354D35B8-F9FB-4CCE-98D6-02060E722CD4}">
      <dgm:prSet/>
      <dgm:spPr/>
      <dgm:t>
        <a:bodyPr/>
        <a:lstStyle/>
        <a:p>
          <a:endParaRPr lang="ru-RU"/>
        </a:p>
      </dgm:t>
    </dgm:pt>
    <dgm:pt modelId="{C6222079-3673-41BE-86AE-E4EC922D3772}" type="sibTrans" cxnId="{354D35B8-F9FB-4CCE-98D6-02060E722CD4}">
      <dgm:prSet/>
      <dgm:spPr/>
      <dgm:t>
        <a:bodyPr/>
        <a:lstStyle/>
        <a:p>
          <a:endParaRPr lang="ru-RU"/>
        </a:p>
      </dgm:t>
    </dgm:pt>
    <dgm:pt modelId="{28725D3A-AA86-417B-81C5-2204FFA7065B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69BC6DC-E3E4-41EE-845E-4A2B5FBD2F9A}" type="parTrans" cxnId="{7E457BB5-ED6D-4F68-9179-DDAEC2B2B1FE}">
      <dgm:prSet/>
      <dgm:spPr/>
      <dgm:t>
        <a:bodyPr/>
        <a:lstStyle/>
        <a:p>
          <a:endParaRPr lang="ru-RU"/>
        </a:p>
      </dgm:t>
    </dgm:pt>
    <dgm:pt modelId="{10197F05-59FD-44E4-8D39-E99FBA02B912}" type="sibTrans" cxnId="{7E457BB5-ED6D-4F68-9179-DDAEC2B2B1FE}">
      <dgm:prSet/>
      <dgm:spPr/>
      <dgm:t>
        <a:bodyPr/>
        <a:lstStyle/>
        <a:p>
          <a:endParaRPr lang="ru-RU"/>
        </a:p>
      </dgm:t>
    </dgm:pt>
    <dgm:pt modelId="{A9BBBD80-123D-477A-9910-66D4B759A883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</a:t>
          </a:r>
          <a:r>
            <a:rPr lang="ru-RU" sz="1000" b="0" dirty="0" err="1"/>
            <a:t>конфигруациями</a:t>
          </a:r>
          <a:endParaRPr lang="ru-RU" sz="1000" b="0" dirty="0"/>
        </a:p>
      </dgm:t>
    </dgm:pt>
    <dgm:pt modelId="{DA6C00B1-6026-4704-92E8-3AD1E1477B00}" type="parTrans" cxnId="{88126C35-4F51-4047-B93A-449B9EFF6054}">
      <dgm:prSet/>
      <dgm:spPr/>
      <dgm:t>
        <a:bodyPr/>
        <a:lstStyle/>
        <a:p>
          <a:endParaRPr lang="ru-RU"/>
        </a:p>
      </dgm:t>
    </dgm:pt>
    <dgm:pt modelId="{5784D31F-29B5-403D-96D8-09328D350657}" type="sibTrans" cxnId="{88126C35-4F51-4047-B93A-449B9EFF6054}">
      <dgm:prSet/>
      <dgm:spPr/>
      <dgm:t>
        <a:bodyPr/>
        <a:lstStyle/>
        <a:p>
          <a:endParaRPr lang="ru-RU"/>
        </a:p>
      </dgm:t>
    </dgm:pt>
    <dgm:pt modelId="{9FD41E58-BEC7-4046-8A2F-E10BD226E8C8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SCCM</a:t>
          </a:r>
          <a:endParaRPr lang="ru-RU" sz="1000" dirty="0">
            <a:solidFill>
              <a:schemeClr val="bg1"/>
            </a:solidFill>
          </a:endParaRPr>
        </a:p>
      </dgm:t>
    </dgm:pt>
    <dgm:pt modelId="{2B2C2F82-EDD8-4195-8501-072B34FFF43E}" type="parTrans" cxnId="{A64DE273-F3F5-4F92-AD0D-CCA01EDF7EDD}">
      <dgm:prSet/>
      <dgm:spPr/>
      <dgm:t>
        <a:bodyPr/>
        <a:lstStyle/>
        <a:p>
          <a:endParaRPr lang="ru-RU"/>
        </a:p>
      </dgm:t>
    </dgm:pt>
    <dgm:pt modelId="{2F510D79-1E3A-4958-AA49-217900683F43}" type="sibTrans" cxnId="{A64DE273-F3F5-4F92-AD0D-CCA01EDF7EDD}">
      <dgm:prSet/>
      <dgm:spPr/>
      <dgm:t>
        <a:bodyPr/>
        <a:lstStyle/>
        <a:p>
          <a:endParaRPr lang="ru-RU"/>
        </a:p>
      </dgm:t>
    </dgm:pt>
    <dgm:pt modelId="{F2824B41-14F2-43C8-BCD0-D57EDE7EFEB4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29F96530-2456-4021-A8AC-8C1E655C114A}" type="parTrans" cxnId="{64EFBC3D-228A-43BB-AFFF-A9E229F4B5D8}">
      <dgm:prSet/>
      <dgm:spPr/>
      <dgm:t>
        <a:bodyPr/>
        <a:lstStyle/>
        <a:p>
          <a:endParaRPr lang="ru-RU"/>
        </a:p>
      </dgm:t>
    </dgm:pt>
    <dgm:pt modelId="{3FEF5C0B-DA86-4C89-B113-5A946068A66C}" type="sibTrans" cxnId="{64EFBC3D-228A-43BB-AFFF-A9E229F4B5D8}">
      <dgm:prSet/>
      <dgm:spPr/>
      <dgm:t>
        <a:bodyPr/>
        <a:lstStyle/>
        <a:p>
          <a:endParaRPr lang="ru-RU"/>
        </a:p>
      </dgm:t>
    </dgm:pt>
    <dgm:pt modelId="{8E74254D-9B95-4B26-B5EE-68537187B81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BE348820-3014-44B1-ACF0-566329E6F4CD}" type="parTrans" cxnId="{4C92399C-064E-480F-83BD-4B473061B274}">
      <dgm:prSet/>
      <dgm:spPr/>
      <dgm:t>
        <a:bodyPr/>
        <a:lstStyle/>
        <a:p>
          <a:endParaRPr lang="ru-RU"/>
        </a:p>
      </dgm:t>
    </dgm:pt>
    <dgm:pt modelId="{63EC4FAE-6B69-4718-BEDC-99EF21EB71E5}" type="sibTrans" cxnId="{4C92399C-064E-480F-83BD-4B473061B274}">
      <dgm:prSet/>
      <dgm:spPr/>
      <dgm:t>
        <a:bodyPr/>
        <a:lstStyle/>
        <a:p>
          <a:endParaRPr lang="ru-RU"/>
        </a:p>
      </dgm:t>
    </dgm:pt>
    <dgm:pt modelId="{594ABA1D-F07B-4409-986B-4E02A967EBEE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8FD12AB-5853-49FB-B7E3-7CBAC062BF67}" type="parTrans" cxnId="{693F9D49-3690-4245-9C08-8833493D9A0E}">
      <dgm:prSet/>
      <dgm:spPr/>
      <dgm:t>
        <a:bodyPr/>
        <a:lstStyle/>
        <a:p>
          <a:endParaRPr lang="ru-RU"/>
        </a:p>
      </dgm:t>
    </dgm:pt>
    <dgm:pt modelId="{2DE705A6-DC1F-4DC1-9F44-E5072E804F43}" type="sibTrans" cxnId="{693F9D49-3690-4245-9C08-8833493D9A0E}">
      <dgm:prSet/>
      <dgm:spPr/>
      <dgm:t>
        <a:bodyPr/>
        <a:lstStyle/>
        <a:p>
          <a:endParaRPr lang="ru-RU"/>
        </a:p>
      </dgm:t>
    </dgm:pt>
    <dgm:pt modelId="{92F4CD14-7BD8-42D2-8740-209557C9A3E7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9DBC4B3-8D3E-4D0F-A60D-654F9B6B4EF4}" type="parTrans" cxnId="{C9C5F2A9-1D40-4815-B52C-6CB8480BA1B3}">
      <dgm:prSet/>
      <dgm:spPr/>
      <dgm:t>
        <a:bodyPr/>
        <a:lstStyle/>
        <a:p>
          <a:endParaRPr lang="ru-RU"/>
        </a:p>
      </dgm:t>
    </dgm:pt>
    <dgm:pt modelId="{A52ABA9A-D040-4DCA-A49F-4F5DFC8161C0}" type="sibTrans" cxnId="{C9C5F2A9-1D40-4815-B52C-6CB8480BA1B3}">
      <dgm:prSet/>
      <dgm:spPr/>
      <dgm:t>
        <a:bodyPr/>
        <a:lstStyle/>
        <a:p>
          <a:endParaRPr lang="ru-RU"/>
        </a:p>
      </dgm:t>
    </dgm:pt>
    <dgm:pt modelId="{9925971C-3667-4189-B621-2021C5DD9EC5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ВКС (переговорные комнаты)</a:t>
          </a:r>
        </a:p>
      </dgm:t>
    </dgm:pt>
    <dgm:pt modelId="{84216177-EDAB-49BF-9F4E-9B7FFE185D97}" type="parTrans" cxnId="{838832AC-859E-4E3D-802E-17413D690D56}">
      <dgm:prSet/>
      <dgm:spPr/>
      <dgm:t>
        <a:bodyPr/>
        <a:lstStyle/>
        <a:p>
          <a:endParaRPr lang="ru-RU"/>
        </a:p>
      </dgm:t>
    </dgm:pt>
    <dgm:pt modelId="{9C89831F-40EE-4C89-8402-E3E0E66DCD06}" type="sibTrans" cxnId="{838832AC-859E-4E3D-802E-17413D690D56}">
      <dgm:prSet/>
      <dgm:spPr/>
      <dgm:t>
        <a:bodyPr/>
        <a:lstStyle/>
        <a:p>
          <a:endParaRPr lang="ru-RU"/>
        </a:p>
      </dgm:t>
    </dgm:pt>
    <dgm:pt modelId="{2F2353A8-A337-448D-BBF9-F02ACB561BA9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 / Skype</a:t>
          </a:r>
          <a:endParaRPr lang="ru-RU" sz="1000" dirty="0">
            <a:solidFill>
              <a:schemeClr val="bg1"/>
            </a:solidFill>
          </a:endParaRPr>
        </a:p>
      </dgm:t>
    </dgm:pt>
    <dgm:pt modelId="{6CE709C8-F994-4490-BDB5-68F83A17ED27}" type="parTrans" cxnId="{A51B0E73-E47D-43AD-B742-BE3C5EB28CDC}">
      <dgm:prSet/>
      <dgm:spPr/>
      <dgm:t>
        <a:bodyPr/>
        <a:lstStyle/>
        <a:p>
          <a:endParaRPr lang="ru-RU"/>
        </a:p>
      </dgm:t>
    </dgm:pt>
    <dgm:pt modelId="{4378F325-D7DD-48E3-A521-FA59C8942F71}" type="sibTrans" cxnId="{A51B0E73-E47D-43AD-B742-BE3C5EB28CDC}">
      <dgm:prSet/>
      <dgm:spPr/>
      <dgm:t>
        <a:bodyPr/>
        <a:lstStyle/>
        <a:p>
          <a:endParaRPr lang="ru-RU"/>
        </a:p>
      </dgm:t>
    </dgm:pt>
    <dgm:pt modelId="{F6ED8375-5FA8-4733-B774-47E7CA209DD7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E071605E-16CB-4C8F-B32D-E21D6F15FA97}" type="parTrans" cxnId="{6C9C2F8F-2BA7-48D0-B611-69D28EE8D281}">
      <dgm:prSet/>
      <dgm:spPr/>
      <dgm:t>
        <a:bodyPr/>
        <a:lstStyle/>
        <a:p>
          <a:endParaRPr lang="ru-RU"/>
        </a:p>
      </dgm:t>
    </dgm:pt>
    <dgm:pt modelId="{AD818BD9-8F7A-453A-96FF-E14626B44DF3}" type="sibTrans" cxnId="{6C9C2F8F-2BA7-48D0-B611-69D28EE8D281}">
      <dgm:prSet/>
      <dgm:spPr/>
      <dgm:t>
        <a:bodyPr/>
        <a:lstStyle/>
        <a:p>
          <a:endParaRPr lang="ru-RU"/>
        </a:p>
      </dgm:t>
    </dgm:pt>
    <dgm:pt modelId="{B60AF2C5-7E04-41A5-BE16-341B90F4E0C3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74F9A475-507A-408B-A48C-76E63AACDA20}" type="parTrans" cxnId="{3E258361-C110-4F87-A247-912FC36193EB}">
      <dgm:prSet/>
      <dgm:spPr/>
      <dgm:t>
        <a:bodyPr/>
        <a:lstStyle/>
        <a:p>
          <a:endParaRPr lang="ru-RU"/>
        </a:p>
      </dgm:t>
    </dgm:pt>
    <dgm:pt modelId="{1BEB85C6-A2ED-4E04-9733-EF931FD1C138}" type="sibTrans" cxnId="{3E258361-C110-4F87-A247-912FC36193EB}">
      <dgm:prSet/>
      <dgm:spPr/>
      <dgm:t>
        <a:bodyPr/>
        <a:lstStyle/>
        <a:p>
          <a:endParaRPr lang="ru-RU"/>
        </a:p>
      </dgm:t>
    </dgm:pt>
    <dgm:pt modelId="{7906C817-3AB7-4404-AE94-FD0109DE4265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b="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Труконф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1322DC2-1C67-40C3-981E-EDCFAFF0F220}" type="parTrans" cxnId="{7FC4809F-BFF8-436B-B27A-8992A66B19C9}">
      <dgm:prSet/>
      <dgm:spPr/>
      <dgm:t>
        <a:bodyPr/>
        <a:lstStyle/>
        <a:p>
          <a:endParaRPr lang="ru-RU"/>
        </a:p>
      </dgm:t>
    </dgm:pt>
    <dgm:pt modelId="{416D15D1-A22F-45D7-933F-9F91FF259AED}" type="sibTrans" cxnId="{7FC4809F-BFF8-436B-B27A-8992A66B19C9}">
      <dgm:prSet/>
      <dgm:spPr/>
      <dgm:t>
        <a:bodyPr/>
        <a:lstStyle/>
        <a:p>
          <a:endParaRPr lang="ru-RU"/>
        </a:p>
      </dgm:t>
    </dgm:pt>
    <dgm:pt modelId="{8E064969-95CC-4A7D-95C3-C9C7789BA639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338AE0C1-A0A1-4580-9467-E3E109DB5484}" type="parTrans" cxnId="{B2BFD33C-56E4-4D66-8D27-0CEE907EFC1C}">
      <dgm:prSet/>
      <dgm:spPr/>
      <dgm:t>
        <a:bodyPr/>
        <a:lstStyle/>
        <a:p>
          <a:endParaRPr lang="ru-RU"/>
        </a:p>
      </dgm:t>
    </dgm:pt>
    <dgm:pt modelId="{F81A6E06-D4D3-42E7-B3D2-4003738228AA}" type="sibTrans" cxnId="{B2BFD33C-56E4-4D66-8D27-0CEE907EFC1C}">
      <dgm:prSet/>
      <dgm:spPr/>
      <dgm:t>
        <a:bodyPr/>
        <a:lstStyle/>
        <a:p>
          <a:endParaRPr lang="ru-RU"/>
        </a:p>
      </dgm:t>
    </dgm:pt>
    <dgm:pt modelId="{D76464CE-DB03-4D1D-B6D8-39CB94EC6BE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Резервное копирование</a:t>
          </a:r>
        </a:p>
      </dgm:t>
    </dgm:pt>
    <dgm:pt modelId="{213F3893-32FC-4DD1-877F-36469FBC09CD}" type="parTrans" cxnId="{8E69E6A2-7469-4823-8C7F-C02261366665}">
      <dgm:prSet/>
      <dgm:spPr/>
      <dgm:t>
        <a:bodyPr/>
        <a:lstStyle/>
        <a:p>
          <a:endParaRPr lang="ru-RU"/>
        </a:p>
      </dgm:t>
    </dgm:pt>
    <dgm:pt modelId="{1901BB85-5B26-4F3A-B012-59EBF80CB454}" type="sibTrans" cxnId="{8E69E6A2-7469-4823-8C7F-C02261366665}">
      <dgm:prSet/>
      <dgm:spPr/>
      <dgm:t>
        <a:bodyPr/>
        <a:lstStyle/>
        <a:p>
          <a:endParaRPr lang="ru-RU"/>
        </a:p>
      </dgm:t>
    </dgm:pt>
    <dgm:pt modelId="{7AC507E4-2542-4213-9F47-FE2FD5E7BD0F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Acronis</a:t>
          </a:r>
          <a:endParaRPr lang="ru-RU" sz="1000" dirty="0">
            <a:solidFill>
              <a:schemeClr val="bg1"/>
            </a:solidFill>
          </a:endParaRPr>
        </a:p>
      </dgm:t>
    </dgm:pt>
    <dgm:pt modelId="{EF74EEB5-2567-4C99-BB1F-AB35F2E7B98D}" type="parTrans" cxnId="{9AE61044-63B9-48A3-BDF2-1A110DC02207}">
      <dgm:prSet/>
      <dgm:spPr/>
      <dgm:t>
        <a:bodyPr/>
        <a:lstStyle/>
        <a:p>
          <a:endParaRPr lang="ru-RU"/>
        </a:p>
      </dgm:t>
    </dgm:pt>
    <dgm:pt modelId="{D3E2AB80-5B1E-4F76-8B6F-E1B386BEC346}" type="sibTrans" cxnId="{9AE61044-63B9-48A3-BDF2-1A110DC02207}">
      <dgm:prSet/>
      <dgm:spPr/>
      <dgm:t>
        <a:bodyPr/>
        <a:lstStyle/>
        <a:p>
          <a:endParaRPr lang="ru-RU"/>
        </a:p>
      </dgm:t>
    </dgm:pt>
    <dgm:pt modelId="{F3A0877C-AE13-400B-BFB3-447F6167333B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RuBackup</a:t>
          </a:r>
          <a:endParaRPr lang="ru-RU" sz="1000" dirty="0">
            <a:solidFill>
              <a:schemeClr val="bg1"/>
            </a:solidFill>
          </a:endParaRPr>
        </a:p>
      </dgm:t>
    </dgm:pt>
    <dgm:pt modelId="{65AB1E1F-D360-43DF-B8D5-9B62510AE8B7}" type="parTrans" cxnId="{88F01B7B-2B98-4001-BCB2-A57721107118}">
      <dgm:prSet/>
      <dgm:spPr/>
      <dgm:t>
        <a:bodyPr/>
        <a:lstStyle/>
        <a:p>
          <a:endParaRPr lang="ru-RU"/>
        </a:p>
      </dgm:t>
    </dgm:pt>
    <dgm:pt modelId="{61A7C6F6-59D1-4A76-8663-2F8340E86F93}" type="sibTrans" cxnId="{88F01B7B-2B98-4001-BCB2-A57721107118}">
      <dgm:prSet/>
      <dgm:spPr/>
      <dgm:t>
        <a:bodyPr/>
        <a:lstStyle/>
        <a:p>
          <a:endParaRPr lang="ru-RU"/>
        </a:p>
      </dgm:t>
    </dgm:pt>
    <dgm:pt modelId="{94CC5A65-009C-40DB-9398-F34648F99B8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DC024B0-7D48-4816-A845-2E934D8A86DC}" type="parTrans" cxnId="{92041A4C-1758-48E2-97D4-F484A8A63E8E}">
      <dgm:prSet/>
      <dgm:spPr/>
      <dgm:t>
        <a:bodyPr/>
        <a:lstStyle/>
        <a:p>
          <a:endParaRPr lang="ru-RU"/>
        </a:p>
      </dgm:t>
    </dgm:pt>
    <dgm:pt modelId="{CC9F62F2-AF1A-4F29-88E0-B291C0EB5B1C}" type="sibTrans" cxnId="{92041A4C-1758-48E2-97D4-F484A8A63E8E}">
      <dgm:prSet/>
      <dgm:spPr/>
      <dgm:t>
        <a:bodyPr/>
        <a:lstStyle/>
        <a:p>
          <a:endParaRPr lang="ru-RU"/>
        </a:p>
      </dgm:t>
    </dgm:pt>
    <dgm:pt modelId="{2882A684-0624-44D0-8ABC-49B55BD1886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43E0FD09-6637-4142-B45A-64DE92CD5A5B}" type="parTrans" cxnId="{9FFB4A27-970D-4C55-94D6-6CC7A0A02C3E}">
      <dgm:prSet/>
      <dgm:spPr/>
      <dgm:t>
        <a:bodyPr/>
        <a:lstStyle/>
        <a:p>
          <a:endParaRPr lang="ru-RU"/>
        </a:p>
      </dgm:t>
    </dgm:pt>
    <dgm:pt modelId="{C63A73F9-25F7-4B27-AEAE-846E84F1B952}" type="sibTrans" cxnId="{9FFB4A27-970D-4C55-94D6-6CC7A0A02C3E}">
      <dgm:prSet/>
      <dgm:spPr/>
      <dgm:t>
        <a:bodyPr/>
        <a:lstStyle/>
        <a:p>
          <a:endParaRPr lang="ru-RU"/>
        </a:p>
      </dgm:t>
    </dgm:pt>
    <dgm:pt modelId="{49FF46FA-6CA3-46D1-A811-A47664215BC6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RuBackup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DEE04B01-74BC-494C-8BF7-EFA48EE60480}" type="parTrans" cxnId="{707538F0-C184-458C-9F42-35FB726DC06D}">
      <dgm:prSet/>
      <dgm:spPr/>
      <dgm:t>
        <a:bodyPr/>
        <a:lstStyle/>
        <a:p>
          <a:endParaRPr lang="ru-RU"/>
        </a:p>
      </dgm:t>
    </dgm:pt>
    <dgm:pt modelId="{85968657-DCCC-4C77-B71E-B897AE429284}" type="sibTrans" cxnId="{707538F0-C184-458C-9F42-35FB726DC06D}">
      <dgm:prSet/>
      <dgm:spPr/>
      <dgm:t>
        <a:bodyPr/>
        <a:lstStyle/>
        <a:p>
          <a:endParaRPr lang="ru-RU"/>
        </a:p>
      </dgm:t>
    </dgm:pt>
    <dgm:pt modelId="{2C67A84B-1DA8-404D-A584-017D671A3287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мобильными устройствами и приложениями</a:t>
          </a:r>
        </a:p>
      </dgm:t>
    </dgm:pt>
    <dgm:pt modelId="{19A9B967-C055-4197-9095-45B9E5ACAAF8}" type="parTrans" cxnId="{123D7CCE-4326-4267-B117-570C2A943375}">
      <dgm:prSet/>
      <dgm:spPr/>
      <dgm:t>
        <a:bodyPr/>
        <a:lstStyle/>
        <a:p>
          <a:endParaRPr lang="ru-RU"/>
        </a:p>
      </dgm:t>
    </dgm:pt>
    <dgm:pt modelId="{F58FC505-0D1B-4AF7-9EC8-89E56A40255A}" type="sibTrans" cxnId="{123D7CCE-4326-4267-B117-570C2A943375}">
      <dgm:prSet/>
      <dgm:spPr/>
      <dgm:t>
        <a:bodyPr/>
        <a:lstStyle/>
        <a:p>
          <a:endParaRPr lang="ru-RU"/>
        </a:p>
      </dgm:t>
    </dgm:pt>
    <dgm:pt modelId="{15A7A580-2129-4117-BE70-7A6B6F86F052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Intune</a:t>
          </a:r>
          <a:endParaRPr lang="ru-RU" sz="1000" dirty="0">
            <a:solidFill>
              <a:schemeClr val="bg1"/>
            </a:solidFill>
          </a:endParaRPr>
        </a:p>
      </dgm:t>
    </dgm:pt>
    <dgm:pt modelId="{D1155D53-45C0-4288-A56F-21D61285327A}" type="parTrans" cxnId="{1BC382C0-1973-40D7-B3B9-5C601D7DEFFA}">
      <dgm:prSet/>
      <dgm:spPr/>
      <dgm:t>
        <a:bodyPr/>
        <a:lstStyle/>
        <a:p>
          <a:endParaRPr lang="ru-RU"/>
        </a:p>
      </dgm:t>
    </dgm:pt>
    <dgm:pt modelId="{E8DA2E32-5F7D-4753-B939-EAEEC6112813}" type="sibTrans" cxnId="{1BC382C0-1973-40D7-B3B9-5C601D7DEFFA}">
      <dgm:prSet/>
      <dgm:spPr/>
      <dgm:t>
        <a:bodyPr/>
        <a:lstStyle/>
        <a:p>
          <a:endParaRPr lang="ru-RU"/>
        </a:p>
      </dgm:t>
    </dgm:pt>
    <dgm:pt modelId="{C893CE47-EEAF-41F8-9968-CBE62A9D8136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WorksPad</a:t>
          </a:r>
          <a:endParaRPr lang="ru-RU" sz="1000" dirty="0">
            <a:solidFill>
              <a:schemeClr val="bg1"/>
            </a:solidFill>
          </a:endParaRPr>
        </a:p>
      </dgm:t>
    </dgm:pt>
    <dgm:pt modelId="{3196B724-546E-49F1-AEF7-DEC300CEAB3B}" type="parTrans" cxnId="{8D468358-0F9A-4DA4-B00D-EB2524EB2CC1}">
      <dgm:prSet/>
      <dgm:spPr/>
      <dgm:t>
        <a:bodyPr/>
        <a:lstStyle/>
        <a:p>
          <a:endParaRPr lang="ru-RU"/>
        </a:p>
      </dgm:t>
    </dgm:pt>
    <dgm:pt modelId="{DC8648FD-7873-4BE9-8310-AD1C7DBD8C1D}" type="sibTrans" cxnId="{8D468358-0F9A-4DA4-B00D-EB2524EB2CC1}">
      <dgm:prSet/>
      <dgm:spPr/>
      <dgm:t>
        <a:bodyPr/>
        <a:lstStyle/>
        <a:p>
          <a:endParaRPr lang="ru-RU"/>
        </a:p>
      </dgm:t>
    </dgm:pt>
    <dgm:pt modelId="{02310D2D-C8BE-4749-85C4-06C3955CB95F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628AE8A4-6ED8-4C1E-BFD2-ED32CA87ADAF}" type="parTrans" cxnId="{A31D23D2-02F5-4558-B697-631EA0C94F66}">
      <dgm:prSet/>
      <dgm:spPr/>
      <dgm:t>
        <a:bodyPr/>
        <a:lstStyle/>
        <a:p>
          <a:endParaRPr lang="ru-RU"/>
        </a:p>
      </dgm:t>
    </dgm:pt>
    <dgm:pt modelId="{A93D971B-E855-4344-8A73-DCEB32899849}" type="sibTrans" cxnId="{A31D23D2-02F5-4558-B697-631EA0C94F66}">
      <dgm:prSet/>
      <dgm:spPr/>
      <dgm:t>
        <a:bodyPr/>
        <a:lstStyle/>
        <a:p>
          <a:endParaRPr lang="ru-RU"/>
        </a:p>
      </dgm:t>
    </dgm:pt>
    <dgm:pt modelId="{C2DE53EC-3607-4701-A2DB-C5A13C98C122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F41FBABA-65E6-4495-9315-5012E497BF29}" type="parTrans" cxnId="{491DC26E-D5FB-40D1-8352-7A1916E87FC2}">
      <dgm:prSet/>
      <dgm:spPr/>
      <dgm:t>
        <a:bodyPr/>
        <a:lstStyle/>
        <a:p>
          <a:endParaRPr lang="ru-RU"/>
        </a:p>
      </dgm:t>
    </dgm:pt>
    <dgm:pt modelId="{108DF8C3-F115-4288-9069-DDE68DA55C98}" type="sibTrans" cxnId="{491DC26E-D5FB-40D1-8352-7A1916E87FC2}">
      <dgm:prSet/>
      <dgm:spPr/>
      <dgm:t>
        <a:bodyPr/>
        <a:lstStyle/>
        <a:p>
          <a:endParaRPr lang="ru-RU"/>
        </a:p>
      </dgm:t>
    </dgm:pt>
    <dgm:pt modelId="{132426B9-1589-4E8F-A314-0FA664602DF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WorksPad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4855D36-3F4E-43DE-BB0F-AA145908FCF5}" type="parTrans" cxnId="{FAE15B61-7760-4EF4-920A-20B3436CEFC8}">
      <dgm:prSet/>
      <dgm:spPr/>
      <dgm:t>
        <a:bodyPr/>
        <a:lstStyle/>
        <a:p>
          <a:endParaRPr lang="ru-RU"/>
        </a:p>
      </dgm:t>
    </dgm:pt>
    <dgm:pt modelId="{A3EB1F84-C89E-4EE7-AF79-F156490002E8}" type="sibTrans" cxnId="{FAE15B61-7760-4EF4-920A-20B3436CEFC8}">
      <dgm:prSet/>
      <dgm:spPr/>
      <dgm:t>
        <a:bodyPr/>
        <a:lstStyle/>
        <a:p>
          <a:endParaRPr lang="ru-RU"/>
        </a:p>
      </dgm:t>
    </dgm:pt>
    <dgm:pt modelId="{64660BF9-334F-46BF-BFF3-984CB720CC95}">
      <dgm:prSet custT="1"/>
      <dgm:spPr>
        <a:noFill/>
        <a:ln>
          <a:noFill/>
        </a:ln>
      </dgm:spPr>
      <dgm:t>
        <a:bodyPr/>
        <a:lstStyle/>
        <a:p>
          <a:r>
            <a:rPr lang="ru-RU" sz="1350" b="1" dirty="0">
              <a:solidFill>
                <a:srgbClr val="A83661"/>
              </a:solidFill>
            </a:rPr>
            <a:t>КАТЕГОРИЯ</a:t>
          </a:r>
        </a:p>
      </dgm:t>
    </dgm:pt>
    <dgm:pt modelId="{B715D7B6-924B-48A9-BAD7-04E431E62E4C}" type="parTrans" cxnId="{99846E6F-AEEF-450C-92F9-F6378EEF4325}">
      <dgm:prSet/>
      <dgm:spPr/>
      <dgm:t>
        <a:bodyPr/>
        <a:lstStyle/>
        <a:p>
          <a:endParaRPr lang="ru-RU"/>
        </a:p>
      </dgm:t>
    </dgm:pt>
    <dgm:pt modelId="{5C14F3E3-D35A-441A-992F-A4F9C494475F}" type="sibTrans" cxnId="{99846E6F-AEEF-450C-92F9-F6378EEF4325}">
      <dgm:prSet/>
      <dgm:spPr/>
      <dgm:t>
        <a:bodyPr/>
        <a:lstStyle/>
        <a:p>
          <a:endParaRPr lang="ru-RU"/>
        </a:p>
      </dgm:t>
    </dgm:pt>
    <dgm:pt modelId="{BA1D552F-7449-46B0-98A9-F283AB000DB4}">
      <dgm:prSet custT="1"/>
      <dgm:spPr>
        <a:noFill/>
        <a:ln>
          <a:noFill/>
        </a:ln>
      </dgm:spPr>
      <dgm:t>
        <a:bodyPr/>
        <a:lstStyle/>
        <a:p>
          <a:r>
            <a:rPr lang="en-US" sz="1350" b="1" dirty="0">
              <a:solidFill>
                <a:srgbClr val="AA5986"/>
              </a:solidFill>
            </a:rPr>
            <a:t>MICROSOFT</a:t>
          </a:r>
          <a:endParaRPr lang="ru-RU" sz="1350" b="1" dirty="0">
            <a:solidFill>
              <a:srgbClr val="AA5986"/>
            </a:solidFill>
          </a:endParaRPr>
        </a:p>
      </dgm:t>
    </dgm:pt>
    <dgm:pt modelId="{5C9E69EA-5016-410A-BF98-1CA89DCB0C0D}" type="parTrans" cxnId="{B01E6CFF-566A-49ED-A127-29C8EBB81F7A}">
      <dgm:prSet/>
      <dgm:spPr/>
      <dgm:t>
        <a:bodyPr/>
        <a:lstStyle/>
        <a:p>
          <a:endParaRPr lang="ru-RU"/>
        </a:p>
      </dgm:t>
    </dgm:pt>
    <dgm:pt modelId="{CEA8D6F4-1DE2-42DA-AB13-AFE9B80B2D36}" type="sibTrans" cxnId="{B01E6CFF-566A-49ED-A127-29C8EBB81F7A}">
      <dgm:prSet/>
      <dgm:spPr/>
      <dgm:t>
        <a:bodyPr/>
        <a:lstStyle/>
        <a:p>
          <a:endParaRPr lang="ru-RU"/>
        </a:p>
      </dgm:t>
    </dgm:pt>
    <dgm:pt modelId="{24DFEB91-D26D-4F8F-8E2A-BAA0BA981A30}">
      <dgm:prSet custT="1"/>
      <dgm:spPr>
        <a:noFill/>
        <a:ln>
          <a:noFill/>
        </a:ln>
      </dgm:spPr>
      <dgm:t>
        <a:bodyPr/>
        <a:lstStyle/>
        <a:p>
          <a:r>
            <a:rPr lang="ru-RU" sz="1350" b="1" dirty="0">
              <a:solidFill>
                <a:srgbClr val="9D6A9E"/>
              </a:solidFill>
            </a:rPr>
            <a:t>ГК АСТРА</a:t>
          </a:r>
        </a:p>
      </dgm:t>
    </dgm:pt>
    <dgm:pt modelId="{81B0C9A5-FD9E-4978-B9CA-CB0CBB9E23E6}" type="parTrans" cxnId="{159A2321-2372-4D5C-807B-7E6C634DD23E}">
      <dgm:prSet/>
      <dgm:spPr/>
      <dgm:t>
        <a:bodyPr/>
        <a:lstStyle/>
        <a:p>
          <a:endParaRPr lang="ru-RU"/>
        </a:p>
      </dgm:t>
    </dgm:pt>
    <dgm:pt modelId="{5F6C8EBE-F54A-4D9C-8069-B9F755086E01}" type="sibTrans" cxnId="{159A2321-2372-4D5C-807B-7E6C634DD23E}">
      <dgm:prSet/>
      <dgm:spPr/>
      <dgm:t>
        <a:bodyPr/>
        <a:lstStyle/>
        <a:p>
          <a:endParaRPr lang="ru-RU"/>
        </a:p>
      </dgm:t>
    </dgm:pt>
    <dgm:pt modelId="{4DC6A774-C3B8-4D55-AA5E-82E699D132FF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7C7EB9"/>
              </a:solidFill>
              <a:latin typeface="Segoe UI"/>
              <a:ea typeface="+mn-ea"/>
              <a:cs typeface="+mn-cs"/>
            </a:rPr>
            <a:t>АЛМИ</a:t>
          </a:r>
        </a:p>
      </dgm:t>
    </dgm:pt>
    <dgm:pt modelId="{38FD1B5A-65D0-4974-AC7B-DBE7EFD41A6D}" type="parTrans" cxnId="{113AD8AA-470D-4824-9F0E-0C1FFBD1042C}">
      <dgm:prSet/>
      <dgm:spPr/>
      <dgm:t>
        <a:bodyPr/>
        <a:lstStyle/>
        <a:p>
          <a:endParaRPr lang="ru-RU"/>
        </a:p>
      </dgm:t>
    </dgm:pt>
    <dgm:pt modelId="{E066F81A-CD65-4946-9400-2B9DB7C95390}" type="sibTrans" cxnId="{113AD8AA-470D-4824-9F0E-0C1FFBD1042C}">
      <dgm:prSet/>
      <dgm:spPr/>
      <dgm:t>
        <a:bodyPr/>
        <a:lstStyle/>
        <a:p>
          <a:endParaRPr lang="ru-RU"/>
        </a:p>
      </dgm:t>
    </dgm:pt>
    <dgm:pt modelId="{2D510503-264E-48C0-871B-E10ADF0AF214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350" b="1" dirty="0">
              <a:solidFill>
                <a:srgbClr val="236DBD"/>
              </a:solidFill>
            </a:rPr>
            <a:t>ТРУКОНФ</a:t>
          </a:r>
        </a:p>
      </dgm:t>
    </dgm:pt>
    <dgm:pt modelId="{6188671B-051B-4AEE-8FB3-F06179C2AC3E}" type="parTrans" cxnId="{4898530D-81CF-46B1-9CA9-5D878B62F524}">
      <dgm:prSet/>
      <dgm:spPr/>
      <dgm:t>
        <a:bodyPr/>
        <a:lstStyle/>
        <a:p>
          <a:endParaRPr lang="ru-RU"/>
        </a:p>
      </dgm:t>
    </dgm:pt>
    <dgm:pt modelId="{950B9E35-C7A0-4941-B661-B269337813CC}" type="sibTrans" cxnId="{4898530D-81CF-46B1-9CA9-5D878B62F524}">
      <dgm:prSet/>
      <dgm:spPr/>
      <dgm:t>
        <a:bodyPr/>
        <a:lstStyle/>
        <a:p>
          <a:endParaRPr lang="ru-RU"/>
        </a:p>
      </dgm:t>
    </dgm:pt>
    <dgm:pt modelId="{571863CB-2687-4909-A612-FD8742B4C0C0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200" b="1" kern="1200" dirty="0">
              <a:solidFill>
                <a:srgbClr val="328FCC"/>
              </a:solidFill>
              <a:latin typeface="Segoe UI"/>
              <a:ea typeface="+mn-ea"/>
              <a:cs typeface="+mn-cs"/>
            </a:rPr>
            <a:t>АСТРА+АЛМИ+ТК</a:t>
          </a:r>
        </a:p>
      </dgm:t>
    </dgm:pt>
    <dgm:pt modelId="{66D566A1-827F-4150-A361-C6ED9558F23F}" type="parTrans" cxnId="{0699013A-3865-41CE-B174-437CC70A0606}">
      <dgm:prSet/>
      <dgm:spPr/>
      <dgm:t>
        <a:bodyPr/>
        <a:lstStyle/>
        <a:p>
          <a:endParaRPr lang="ru-RU"/>
        </a:p>
      </dgm:t>
    </dgm:pt>
    <dgm:pt modelId="{53EEC54F-6372-4B19-A3C5-54DF1DBA1DC0}" type="sibTrans" cxnId="{0699013A-3865-41CE-B174-437CC70A0606}">
      <dgm:prSet/>
      <dgm:spPr/>
      <dgm:t>
        <a:bodyPr/>
        <a:lstStyle/>
        <a:p>
          <a:endParaRPr lang="ru-RU"/>
        </a:p>
      </dgm:t>
    </dgm:pt>
    <dgm:pt modelId="{7619B518-15DA-4D61-BCA5-BCB8251B496A}" type="pres">
      <dgm:prSet presAssocID="{D56F8EDF-7007-437E-8E8E-04652CFF51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6444EF8-2258-4857-A805-C7E7D96219EC}" type="pres">
      <dgm:prSet presAssocID="{64660BF9-334F-46BF-BFF3-984CB720CC95}" presName="horFlow" presStyleCnt="0"/>
      <dgm:spPr/>
    </dgm:pt>
    <dgm:pt modelId="{0299A032-5BE4-42D2-B17B-FDB43E89F47E}" type="pres">
      <dgm:prSet presAssocID="{64660BF9-334F-46BF-BFF3-984CB720CC95}" presName="bigChev" presStyleLbl="node1" presStyleIdx="0" presStyleCnt="19" custScaleX="629228"/>
      <dgm:spPr/>
    </dgm:pt>
    <dgm:pt modelId="{DC7662DE-B7A3-48CB-810A-8E6CD8270BD0}" type="pres">
      <dgm:prSet presAssocID="{5C9E69EA-5016-410A-BF98-1CA89DCB0C0D}" presName="parTrans" presStyleCnt="0"/>
      <dgm:spPr/>
    </dgm:pt>
    <dgm:pt modelId="{56B79893-4574-42E3-BFBB-5C6D66D7BD2C}" type="pres">
      <dgm:prSet presAssocID="{BA1D552F-7449-46B0-98A9-F283AB000DB4}" presName="node" presStyleLbl="alignAccFollowNode1" presStyleIdx="0" presStyleCnt="95" custScaleX="296675">
        <dgm:presLayoutVars>
          <dgm:bulletEnabled val="1"/>
        </dgm:presLayoutVars>
      </dgm:prSet>
      <dgm:spPr/>
    </dgm:pt>
    <dgm:pt modelId="{F86ED009-FFC2-44D1-9FA6-49B775A3D239}" type="pres">
      <dgm:prSet presAssocID="{CEA8D6F4-1DE2-42DA-AB13-AFE9B80B2D36}" presName="sibTrans" presStyleCnt="0"/>
      <dgm:spPr/>
    </dgm:pt>
    <dgm:pt modelId="{D3A44CA1-0B27-4601-BC0C-83AC019C829E}" type="pres">
      <dgm:prSet presAssocID="{24DFEB91-D26D-4F8F-8E2A-BAA0BA981A30}" presName="node" presStyleLbl="alignAccFollowNode1" presStyleIdx="1" presStyleCnt="95" custScaleX="296675">
        <dgm:presLayoutVars>
          <dgm:bulletEnabled val="1"/>
        </dgm:presLayoutVars>
      </dgm:prSet>
      <dgm:spPr/>
    </dgm:pt>
    <dgm:pt modelId="{FA41CFA5-EBE3-43EA-A307-59891DECB6CD}" type="pres">
      <dgm:prSet presAssocID="{5F6C8EBE-F54A-4D9C-8069-B9F755086E01}" presName="sibTrans" presStyleCnt="0"/>
      <dgm:spPr/>
    </dgm:pt>
    <dgm:pt modelId="{3082A2DB-57A3-4F8A-937A-FE5545093A3B}" type="pres">
      <dgm:prSet presAssocID="{4DC6A774-C3B8-4D55-AA5E-82E699D132FF}" presName="node" presStyleLbl="alignAccFollowNode1" presStyleIdx="2" presStyleCnt="95" custScaleX="296675">
        <dgm:presLayoutVars>
          <dgm:bulletEnabled val="1"/>
        </dgm:presLayoutVars>
      </dgm:prSet>
      <dgm:spPr>
        <a:xfrm>
          <a:off x="6378106" y="55063"/>
          <a:ext cx="1445391" cy="194878"/>
        </a:xfrm>
        <a:prstGeom prst="chevron">
          <a:avLst/>
        </a:prstGeom>
      </dgm:spPr>
    </dgm:pt>
    <dgm:pt modelId="{638989DE-EABE-4BFA-89BE-4B70F9BF813F}" type="pres">
      <dgm:prSet presAssocID="{E066F81A-CD65-4946-9400-2B9DB7C95390}" presName="sibTrans" presStyleCnt="0"/>
      <dgm:spPr/>
    </dgm:pt>
    <dgm:pt modelId="{6BEBB1F7-FA8F-490B-B0D6-10CA108F5185}" type="pres">
      <dgm:prSet presAssocID="{2D510503-264E-48C0-871B-E10ADF0AF214}" presName="node" presStyleLbl="alignAccFollowNode1" presStyleIdx="3" presStyleCnt="95" custScaleX="296675">
        <dgm:presLayoutVars>
          <dgm:bulletEnabled val="1"/>
        </dgm:presLayoutVars>
      </dgm:prSet>
      <dgm:spPr>
        <a:xfrm>
          <a:off x="6205074" y="20771"/>
          <a:ext cx="493862" cy="197544"/>
        </a:xfrm>
        <a:prstGeom prst="chevron">
          <a:avLst/>
        </a:prstGeom>
      </dgm:spPr>
    </dgm:pt>
    <dgm:pt modelId="{ED513D49-D493-4687-B44B-3839D055C228}" type="pres">
      <dgm:prSet presAssocID="{950B9E35-C7A0-4941-B661-B269337813CC}" presName="sibTrans" presStyleCnt="0"/>
      <dgm:spPr/>
    </dgm:pt>
    <dgm:pt modelId="{AFA2D086-FB35-439D-BBB6-94057E412DF7}" type="pres">
      <dgm:prSet presAssocID="{571863CB-2687-4909-A612-FD8742B4C0C0}" presName="node" presStyleLbl="alignAccFollowNode1" presStyleIdx="4" presStyleCnt="95" custScaleX="330976" custScaleY="87657" custLinFactX="-9830" custLinFactNeighborX="-100000">
        <dgm:presLayoutVars>
          <dgm:bulletEnabled val="1"/>
        </dgm:presLayoutVars>
      </dgm:prSet>
      <dgm:spPr>
        <a:xfrm>
          <a:off x="9873606" y="20771"/>
          <a:ext cx="1465166" cy="197544"/>
        </a:xfrm>
        <a:prstGeom prst="chevron">
          <a:avLst/>
        </a:prstGeom>
      </dgm:spPr>
    </dgm:pt>
    <dgm:pt modelId="{5CDF56B3-2558-436D-839F-807BFE8B8CC0}" type="pres">
      <dgm:prSet presAssocID="{64660BF9-334F-46BF-BFF3-984CB720CC95}" presName="vSp" presStyleCnt="0"/>
      <dgm:spPr/>
    </dgm:pt>
    <dgm:pt modelId="{B16ED7FC-6F89-456B-88B5-A4D7CBE31513}" type="pres">
      <dgm:prSet presAssocID="{00063F33-F4D7-4E1F-9AF1-52A18A39501D}" presName="horFlow" presStyleCnt="0"/>
      <dgm:spPr/>
    </dgm:pt>
    <dgm:pt modelId="{E48B70F1-05AC-441E-BC99-CD342E62C885}" type="pres">
      <dgm:prSet presAssocID="{00063F33-F4D7-4E1F-9AF1-52A18A39501D}" presName="bigChev" presStyleLbl="node1" presStyleIdx="1" presStyleCnt="19" custScaleX="629228"/>
      <dgm:spPr/>
    </dgm:pt>
    <dgm:pt modelId="{6F8DA1C1-FD44-4D9A-85CF-A4E7231A6916}" type="pres">
      <dgm:prSet presAssocID="{6A0DFD64-6AC3-4AC5-B4F7-1EAE3A1F72CC}" presName="parTrans" presStyleCnt="0"/>
      <dgm:spPr/>
    </dgm:pt>
    <dgm:pt modelId="{113A91F7-104A-43CE-96D0-6DDD34FECBB8}" type="pres">
      <dgm:prSet presAssocID="{04BAD2AA-EFC9-4A9C-A04D-9B6B1D606C88}" presName="node" presStyleLbl="alignAccFollowNode1" presStyleIdx="5" presStyleCnt="95" custScaleX="296675">
        <dgm:presLayoutVars>
          <dgm:bulletEnabled val="1"/>
        </dgm:presLayoutVars>
      </dgm:prSet>
      <dgm:spPr/>
    </dgm:pt>
    <dgm:pt modelId="{A6BA2AB2-0D65-437A-9F83-C99DB13948D0}" type="pres">
      <dgm:prSet presAssocID="{1529200D-5A2C-4383-9891-174BAC365E7F}" presName="sibTrans" presStyleCnt="0"/>
      <dgm:spPr/>
    </dgm:pt>
    <dgm:pt modelId="{741DF5DA-4E94-4FB3-B289-9DB437800867}" type="pres">
      <dgm:prSet presAssocID="{521ABF9F-34AF-41F2-987B-C9F36E372F12}" presName="node" presStyleLbl="alignAccFollowNode1" presStyleIdx="6" presStyleCnt="95" custScaleX="296675">
        <dgm:presLayoutVars>
          <dgm:bulletEnabled val="1"/>
        </dgm:presLayoutVars>
      </dgm:prSet>
      <dgm:spPr/>
    </dgm:pt>
    <dgm:pt modelId="{3F25DB7B-970C-4523-8774-77E9E8A525D6}" type="pres">
      <dgm:prSet presAssocID="{85885B5C-73E1-409B-8276-59C270053036}" presName="sibTrans" presStyleCnt="0"/>
      <dgm:spPr/>
    </dgm:pt>
    <dgm:pt modelId="{9291B40F-A92B-4C48-9603-EC051574A270}" type="pres">
      <dgm:prSet presAssocID="{53E1DFDF-E9D8-43D0-8B3C-30EEE207798B}" presName="node" presStyleLbl="alignAccFollowNode1" presStyleIdx="7" presStyleCnt="95" custScaleX="296675">
        <dgm:presLayoutVars>
          <dgm:bulletEnabled val="1"/>
        </dgm:presLayoutVars>
      </dgm:prSet>
      <dgm:spPr>
        <a:xfrm>
          <a:off x="6378106" y="322728"/>
          <a:ext cx="1445391" cy="194878"/>
        </a:xfrm>
        <a:prstGeom prst="chevron">
          <a:avLst/>
        </a:prstGeom>
      </dgm:spPr>
    </dgm:pt>
    <dgm:pt modelId="{21FEB8C1-7DFF-49CB-ACA0-353E994F7EB9}" type="pres">
      <dgm:prSet presAssocID="{AB7D3F4C-57AB-4558-B0C5-AFA6A82D7F7A}" presName="sibTrans" presStyleCnt="0"/>
      <dgm:spPr/>
    </dgm:pt>
    <dgm:pt modelId="{FB8B269B-53BA-45F6-8109-F0FD8F277792}" type="pres">
      <dgm:prSet presAssocID="{D2F5FEE0-739B-40B7-9D14-AF8E43D1F550}" presName="node" presStyleLbl="alignAccFollowNode1" presStyleIdx="8" presStyleCnt="95" custScaleX="296675">
        <dgm:presLayoutVars>
          <dgm:bulletEnabled val="1"/>
        </dgm:presLayoutVars>
      </dgm:prSet>
      <dgm:spPr>
        <a:xfrm>
          <a:off x="8477580" y="292098"/>
          <a:ext cx="1465166" cy="197544"/>
        </a:xfrm>
        <a:prstGeom prst="chevron">
          <a:avLst/>
        </a:prstGeom>
      </dgm:spPr>
    </dgm:pt>
    <dgm:pt modelId="{427D2FEE-543F-45D8-823E-C3B10567ACA1}" type="pres">
      <dgm:prSet presAssocID="{3436E9C7-7DD0-4416-8B1E-8FC92743F5D8}" presName="sibTrans" presStyleCnt="0"/>
      <dgm:spPr/>
    </dgm:pt>
    <dgm:pt modelId="{F8B294C0-F90D-423B-B373-8CDD66D9A9D3}" type="pres">
      <dgm:prSet presAssocID="{57673942-87C9-4C59-BDFF-2B09886DF6BE}" presName="node" presStyleLbl="alignAccFollowNode1" presStyleIdx="9" presStyleCnt="95" custScaleX="296675">
        <dgm:presLayoutVars>
          <dgm:bulletEnabled val="1"/>
        </dgm:presLayoutVars>
      </dgm:prSet>
      <dgm:spPr>
        <a:xfrm>
          <a:off x="9873606" y="292098"/>
          <a:ext cx="1465166" cy="197544"/>
        </a:xfrm>
        <a:prstGeom prst="chevron">
          <a:avLst/>
        </a:prstGeom>
      </dgm:spPr>
    </dgm:pt>
    <dgm:pt modelId="{E0237B5E-FB5F-4131-9DFA-F280EC7B60E1}" type="pres">
      <dgm:prSet presAssocID="{00063F33-F4D7-4E1F-9AF1-52A18A39501D}" presName="vSp" presStyleCnt="0"/>
      <dgm:spPr/>
    </dgm:pt>
    <dgm:pt modelId="{FBBA8BF0-D1D7-41CF-B26D-541DA73A6C47}" type="pres">
      <dgm:prSet presAssocID="{451EFF04-A7B4-4921-8D18-9D4E0E7B6234}" presName="horFlow" presStyleCnt="0"/>
      <dgm:spPr/>
    </dgm:pt>
    <dgm:pt modelId="{6FADD685-94DA-4D49-87DB-2E309FD3671F}" type="pres">
      <dgm:prSet presAssocID="{451EFF04-A7B4-4921-8D18-9D4E0E7B6234}" presName="bigChev" presStyleLbl="node1" presStyleIdx="2" presStyleCnt="19" custScaleX="629228"/>
      <dgm:spPr/>
    </dgm:pt>
    <dgm:pt modelId="{55DD61F5-A798-40F9-91BA-303331B6A95F}" type="pres">
      <dgm:prSet presAssocID="{AD30E79E-7862-42A1-B47A-F99B6EA42045}" presName="parTrans" presStyleCnt="0"/>
      <dgm:spPr/>
    </dgm:pt>
    <dgm:pt modelId="{5599BDF6-7801-4BAA-AF48-6834A8AE8C44}" type="pres">
      <dgm:prSet presAssocID="{79117969-790E-4461-A688-2BD652E967D9}" presName="node" presStyleLbl="alignAccFollowNode1" presStyleIdx="10" presStyleCnt="95" custScaleX="296675">
        <dgm:presLayoutVars>
          <dgm:bulletEnabled val="1"/>
        </dgm:presLayoutVars>
      </dgm:prSet>
      <dgm:spPr/>
    </dgm:pt>
    <dgm:pt modelId="{FCD2F4C1-C1E1-476B-BE57-4749052E18B2}" type="pres">
      <dgm:prSet presAssocID="{C9ABD818-67A4-4302-A087-F91627934107}" presName="sibTrans" presStyleCnt="0"/>
      <dgm:spPr/>
    </dgm:pt>
    <dgm:pt modelId="{3B9035DE-99F6-4CD1-A0A9-14637FABBF8A}" type="pres">
      <dgm:prSet presAssocID="{0F6B9A6A-4E4C-42AD-98F4-6B817011CCD9}" presName="node" presStyleLbl="alignAccFollowNode1" presStyleIdx="11" presStyleCnt="95" custScaleX="296675">
        <dgm:presLayoutVars>
          <dgm:bulletEnabled val="1"/>
        </dgm:presLayoutVars>
      </dgm:prSet>
      <dgm:spPr/>
    </dgm:pt>
    <dgm:pt modelId="{75255046-28E1-4A89-B486-BC02FF66D71C}" type="pres">
      <dgm:prSet presAssocID="{C810E5A9-8775-46D3-9056-3D379EC51EBE}" presName="sibTrans" presStyleCnt="0"/>
      <dgm:spPr/>
    </dgm:pt>
    <dgm:pt modelId="{17607426-D82E-4CC9-BC30-C83D716D7F8A}" type="pres">
      <dgm:prSet presAssocID="{5F406604-0AE2-446F-BFFE-A3744933423E}" presName="node" presStyleLbl="alignAccFollowNode1" presStyleIdx="12" presStyleCnt="95" custScaleX="296675">
        <dgm:presLayoutVars>
          <dgm:bulletEnabled val="1"/>
        </dgm:presLayoutVars>
      </dgm:prSet>
      <dgm:spPr>
        <a:xfrm>
          <a:off x="5780352" y="563425"/>
          <a:ext cx="493862" cy="197544"/>
        </a:xfrm>
        <a:prstGeom prst="chevron">
          <a:avLst/>
        </a:prstGeom>
      </dgm:spPr>
    </dgm:pt>
    <dgm:pt modelId="{31E68014-B15A-4B70-B2BE-6D50D7E60437}" type="pres">
      <dgm:prSet presAssocID="{4BA4321C-FD75-4489-BB45-AC415CC0123A}" presName="sibTrans" presStyleCnt="0"/>
      <dgm:spPr/>
    </dgm:pt>
    <dgm:pt modelId="{9DDA2868-BFC7-457A-91D1-FD24030A5DB1}" type="pres">
      <dgm:prSet presAssocID="{AEAB8ED7-A888-41EA-8A37-ECDAC26B7FE0}" presName="node" presStyleLbl="alignAccFollowNode1" presStyleIdx="13" presStyleCnt="95" custScaleX="296675">
        <dgm:presLayoutVars>
          <dgm:bulletEnabled val="1"/>
        </dgm:presLayoutVars>
      </dgm:prSet>
      <dgm:spPr>
        <a:xfrm>
          <a:off x="6205074" y="563425"/>
          <a:ext cx="493862" cy="197544"/>
        </a:xfrm>
        <a:prstGeom prst="chevron">
          <a:avLst/>
        </a:prstGeom>
      </dgm:spPr>
    </dgm:pt>
    <dgm:pt modelId="{03F81EA5-A1FE-41EE-B9B1-52BC5BD141FE}" type="pres">
      <dgm:prSet presAssocID="{7F7503F9-EEA3-4727-AB9C-778C9695821B}" presName="sibTrans" presStyleCnt="0"/>
      <dgm:spPr/>
    </dgm:pt>
    <dgm:pt modelId="{5BF43D05-85D4-4E1D-BED1-962BFC5A8283}" type="pres">
      <dgm:prSet presAssocID="{8389C8EC-302B-4B57-8D3C-B1A44CCB4C49}" presName="node" presStyleLbl="alignAccFollowNode1" presStyleIdx="14" presStyleCnt="95" custScaleX="296675">
        <dgm:presLayoutVars>
          <dgm:bulletEnabled val="1"/>
        </dgm:presLayoutVars>
      </dgm:prSet>
      <dgm:spPr>
        <a:xfrm>
          <a:off x="9873606" y="563425"/>
          <a:ext cx="1465166" cy="197544"/>
        </a:xfrm>
        <a:prstGeom prst="chevron">
          <a:avLst/>
        </a:prstGeom>
      </dgm:spPr>
    </dgm:pt>
    <dgm:pt modelId="{E0A8DBB4-FDCB-46CE-B2E8-9C6575419BCB}" type="pres">
      <dgm:prSet presAssocID="{451EFF04-A7B4-4921-8D18-9D4E0E7B6234}" presName="vSp" presStyleCnt="0"/>
      <dgm:spPr/>
    </dgm:pt>
    <dgm:pt modelId="{260859C5-DDBD-426C-9042-388C140BF2F7}" type="pres">
      <dgm:prSet presAssocID="{20BCDC47-22FF-4797-B45F-81A427AA75AF}" presName="horFlow" presStyleCnt="0"/>
      <dgm:spPr/>
    </dgm:pt>
    <dgm:pt modelId="{AF75F248-4376-4F5C-86E9-4644A3192A5E}" type="pres">
      <dgm:prSet presAssocID="{20BCDC47-22FF-4797-B45F-81A427AA75AF}" presName="bigChev" presStyleLbl="node1" presStyleIdx="3" presStyleCnt="19" custScaleX="629228"/>
      <dgm:spPr/>
    </dgm:pt>
    <dgm:pt modelId="{540283F4-B92E-41C6-BB5A-2E9971443713}" type="pres">
      <dgm:prSet presAssocID="{3E39EE3A-0181-47FC-96EB-508C1D50F13F}" presName="parTrans" presStyleCnt="0"/>
      <dgm:spPr/>
    </dgm:pt>
    <dgm:pt modelId="{3ECAE098-C5C9-40FC-A7A3-E11BC08E5BFE}" type="pres">
      <dgm:prSet presAssocID="{A839C5DF-8712-48A6-8C50-C6909485F40C}" presName="node" presStyleLbl="alignAccFollowNode1" presStyleIdx="15" presStyleCnt="95" custScaleX="296675">
        <dgm:presLayoutVars>
          <dgm:bulletEnabled val="1"/>
        </dgm:presLayoutVars>
      </dgm:prSet>
      <dgm:spPr/>
    </dgm:pt>
    <dgm:pt modelId="{31A2EA74-6A1E-42F1-B370-950D6EC3CF16}" type="pres">
      <dgm:prSet presAssocID="{5B0DDB87-9F9C-4310-85D7-843C025E2A40}" presName="sibTrans" presStyleCnt="0"/>
      <dgm:spPr/>
    </dgm:pt>
    <dgm:pt modelId="{D2818CC0-BAF0-4F8C-8447-45B687E90F6A}" type="pres">
      <dgm:prSet presAssocID="{5A295DEB-CA92-4573-8BB7-EB4236DB005A}" presName="node" presStyleLbl="alignAccFollowNode1" presStyleIdx="16" presStyleCnt="95" custScaleX="296675">
        <dgm:presLayoutVars>
          <dgm:bulletEnabled val="1"/>
        </dgm:presLayoutVars>
      </dgm:prSet>
      <dgm:spPr/>
    </dgm:pt>
    <dgm:pt modelId="{BEC90C59-FCE0-4924-BEAC-625464941E4E}" type="pres">
      <dgm:prSet presAssocID="{A73E96D3-EA7D-4B79-85AE-5C549FFD248E}" presName="sibTrans" presStyleCnt="0"/>
      <dgm:spPr/>
    </dgm:pt>
    <dgm:pt modelId="{8FE64417-63A2-4552-8FA2-FDF281A9071D}" type="pres">
      <dgm:prSet presAssocID="{2468F0EA-BD02-4AE3-AD25-B0D5EDBCED7B}" presName="node" presStyleLbl="alignAccFollowNode1" presStyleIdx="17" presStyleCnt="95" custScaleX="296675">
        <dgm:presLayoutVars>
          <dgm:bulletEnabled val="1"/>
        </dgm:presLayoutVars>
      </dgm:prSet>
      <dgm:spPr>
        <a:xfrm>
          <a:off x="6378106" y="858058"/>
          <a:ext cx="1445391" cy="194878"/>
        </a:xfrm>
        <a:prstGeom prst="chevron">
          <a:avLst/>
        </a:prstGeom>
      </dgm:spPr>
    </dgm:pt>
    <dgm:pt modelId="{21B3D63B-801B-4864-BCBD-9F7631A5CE0C}" type="pres">
      <dgm:prSet presAssocID="{02D3C171-3F47-4C24-8ED9-ADA38D1E9B7B}" presName="sibTrans" presStyleCnt="0"/>
      <dgm:spPr/>
    </dgm:pt>
    <dgm:pt modelId="{55DF0FE2-CE0F-4426-8789-86E8CD51BD81}" type="pres">
      <dgm:prSet presAssocID="{5DE0743D-A835-48D9-90E8-D8223AA94D3C}" presName="node" presStyleLbl="alignAccFollowNode1" presStyleIdx="18" presStyleCnt="95" custScaleX="296675">
        <dgm:presLayoutVars>
          <dgm:bulletEnabled val="1"/>
        </dgm:presLayoutVars>
      </dgm:prSet>
      <dgm:spPr>
        <a:xfrm>
          <a:off x="8477580" y="834752"/>
          <a:ext cx="1465166" cy="197544"/>
        </a:xfrm>
        <a:prstGeom prst="chevron">
          <a:avLst/>
        </a:prstGeom>
      </dgm:spPr>
    </dgm:pt>
    <dgm:pt modelId="{28314448-E5F2-4D5D-85E8-79ADEB6D500A}" type="pres">
      <dgm:prSet presAssocID="{26257444-2831-4597-9C60-7D89E1261669}" presName="sibTrans" presStyleCnt="0"/>
      <dgm:spPr/>
    </dgm:pt>
    <dgm:pt modelId="{0A04C291-00AF-4468-9057-445133C1F66B}" type="pres">
      <dgm:prSet presAssocID="{6E282DEA-936F-4D8F-8BC2-10A853B86630}" presName="node" presStyleLbl="alignAccFollowNode1" presStyleIdx="19" presStyleCnt="95" custScaleX="296675">
        <dgm:presLayoutVars>
          <dgm:bulletEnabled val="1"/>
        </dgm:presLayoutVars>
      </dgm:prSet>
      <dgm:spPr>
        <a:xfrm>
          <a:off x="9873606" y="834752"/>
          <a:ext cx="1465166" cy="197544"/>
        </a:xfrm>
        <a:prstGeom prst="chevron">
          <a:avLst/>
        </a:prstGeom>
      </dgm:spPr>
    </dgm:pt>
    <dgm:pt modelId="{4282FC8B-3779-4C91-B138-3DBA2C9FD8F0}" type="pres">
      <dgm:prSet presAssocID="{20BCDC47-22FF-4797-B45F-81A427AA75AF}" presName="vSp" presStyleCnt="0"/>
      <dgm:spPr/>
    </dgm:pt>
    <dgm:pt modelId="{C325DB14-EBC7-444D-9C60-B5597871F34F}" type="pres">
      <dgm:prSet presAssocID="{AA790FF2-E26A-4E86-9BB6-9B404A961D5D}" presName="horFlow" presStyleCnt="0"/>
      <dgm:spPr/>
    </dgm:pt>
    <dgm:pt modelId="{15A082A6-DFC6-445C-AC72-372BFB083AAD}" type="pres">
      <dgm:prSet presAssocID="{AA790FF2-E26A-4E86-9BB6-9B404A961D5D}" presName="bigChev" presStyleLbl="node1" presStyleIdx="4" presStyleCnt="19" custScaleX="629228"/>
      <dgm:spPr/>
    </dgm:pt>
    <dgm:pt modelId="{FB8345D1-28FE-4B08-875E-BA68AF7D9B62}" type="pres">
      <dgm:prSet presAssocID="{0FF41C8B-6FE3-4366-9B8B-D6B93E699C83}" presName="parTrans" presStyleCnt="0"/>
      <dgm:spPr/>
    </dgm:pt>
    <dgm:pt modelId="{BCD132FD-F92E-4312-AD87-64181510EB4F}" type="pres">
      <dgm:prSet presAssocID="{CC252190-5F22-4D73-84BC-37441EEA2FE3}" presName="node" presStyleLbl="alignAccFollowNode1" presStyleIdx="20" presStyleCnt="95" custScaleX="296675">
        <dgm:presLayoutVars>
          <dgm:bulletEnabled val="1"/>
        </dgm:presLayoutVars>
      </dgm:prSet>
      <dgm:spPr/>
    </dgm:pt>
    <dgm:pt modelId="{0B65EBE5-E369-48C9-A640-E7D16C3C8651}" type="pres">
      <dgm:prSet presAssocID="{6AF13DDA-4386-456D-A67A-6ED71CFDBD90}" presName="sibTrans" presStyleCnt="0"/>
      <dgm:spPr/>
    </dgm:pt>
    <dgm:pt modelId="{28A90F3C-65F4-4F47-B614-E839B768F0AD}" type="pres">
      <dgm:prSet presAssocID="{282F9EAB-352C-4181-AA6E-FF9DB7103AAD}" presName="node" presStyleLbl="alignAccFollowNode1" presStyleIdx="21" presStyleCnt="95" custScaleX="296675">
        <dgm:presLayoutVars>
          <dgm:bulletEnabled val="1"/>
        </dgm:presLayoutVars>
      </dgm:prSet>
      <dgm:spPr/>
    </dgm:pt>
    <dgm:pt modelId="{1FAE9816-750C-42B6-ADE1-BBB91DA83F0C}" type="pres">
      <dgm:prSet presAssocID="{AF08BD73-9728-472F-B4F1-C5A0EA4BA1DF}" presName="sibTrans" presStyleCnt="0"/>
      <dgm:spPr/>
    </dgm:pt>
    <dgm:pt modelId="{516457AE-A5F5-41A1-8A32-BCD576DC20A6}" type="pres">
      <dgm:prSet presAssocID="{AC524F81-E072-438E-8EEC-777A32F3264F}" presName="node" presStyleLbl="alignAccFollowNode1" presStyleIdx="22" presStyleCnt="95" custScaleX="296675">
        <dgm:presLayoutVars>
          <dgm:bulletEnabled val="1"/>
        </dgm:presLayoutVars>
      </dgm:prSet>
      <dgm:spPr>
        <a:xfrm>
          <a:off x="6378106" y="1125722"/>
          <a:ext cx="1445391" cy="194878"/>
        </a:xfrm>
        <a:prstGeom prst="chevron">
          <a:avLst/>
        </a:prstGeom>
      </dgm:spPr>
    </dgm:pt>
    <dgm:pt modelId="{DF5E51DB-755D-49A6-B568-78CEF5C0453A}" type="pres">
      <dgm:prSet presAssocID="{DA36C88A-4FE4-406F-873F-6F65085997AF}" presName="sibTrans" presStyleCnt="0"/>
      <dgm:spPr/>
    </dgm:pt>
    <dgm:pt modelId="{BE803DBC-A68A-4270-92BA-1D15B1EBC5C3}" type="pres">
      <dgm:prSet presAssocID="{ACBB743D-903D-4113-A150-1FEB320D57F5}" presName="node" presStyleLbl="alignAccFollowNode1" presStyleIdx="23" presStyleCnt="95" custScaleX="296675">
        <dgm:presLayoutVars>
          <dgm:bulletEnabled val="1"/>
        </dgm:presLayoutVars>
      </dgm:prSet>
      <dgm:spPr>
        <a:xfrm>
          <a:off x="8477580" y="1106079"/>
          <a:ext cx="1465166" cy="197544"/>
        </a:xfrm>
        <a:prstGeom prst="chevron">
          <a:avLst/>
        </a:prstGeom>
      </dgm:spPr>
    </dgm:pt>
    <dgm:pt modelId="{978FB02F-A888-4B72-930C-15761D67027B}" type="pres">
      <dgm:prSet presAssocID="{F669D019-AEAE-4119-9D0D-478B472BE628}" presName="sibTrans" presStyleCnt="0"/>
      <dgm:spPr/>
    </dgm:pt>
    <dgm:pt modelId="{E521B12A-4B74-4A5F-82B6-BEDD2EDCE1B0}" type="pres">
      <dgm:prSet presAssocID="{3C269CBD-F1B3-4AAF-852D-78317073EDEB}" presName="node" presStyleLbl="alignAccFollowNode1" presStyleIdx="24" presStyleCnt="95" custScaleX="296675">
        <dgm:presLayoutVars>
          <dgm:bulletEnabled val="1"/>
        </dgm:presLayoutVars>
      </dgm:prSet>
      <dgm:spPr>
        <a:xfrm>
          <a:off x="9873606" y="1106079"/>
          <a:ext cx="1465166" cy="197544"/>
        </a:xfrm>
        <a:prstGeom prst="chevron">
          <a:avLst/>
        </a:prstGeom>
      </dgm:spPr>
    </dgm:pt>
    <dgm:pt modelId="{00D944FD-688F-467F-8796-2DBA531E43E8}" type="pres">
      <dgm:prSet presAssocID="{AA790FF2-E26A-4E86-9BB6-9B404A961D5D}" presName="vSp" presStyleCnt="0"/>
      <dgm:spPr/>
    </dgm:pt>
    <dgm:pt modelId="{00F7600C-BDC4-4542-A277-9B4A863013B5}" type="pres">
      <dgm:prSet presAssocID="{95725253-D32C-4475-BEA4-8A2B1EA89991}" presName="horFlow" presStyleCnt="0"/>
      <dgm:spPr/>
    </dgm:pt>
    <dgm:pt modelId="{851786FE-62F0-49D9-BA4E-8AF11299B2F3}" type="pres">
      <dgm:prSet presAssocID="{95725253-D32C-4475-BEA4-8A2B1EA89991}" presName="bigChev" presStyleLbl="node1" presStyleIdx="5" presStyleCnt="19" custScaleX="629228"/>
      <dgm:spPr/>
    </dgm:pt>
    <dgm:pt modelId="{045FDBEE-E7D5-4839-B785-7E1630A87B28}" type="pres">
      <dgm:prSet presAssocID="{1BF30EB8-79B4-4719-867B-28B3BC22C1AA}" presName="parTrans" presStyleCnt="0"/>
      <dgm:spPr/>
    </dgm:pt>
    <dgm:pt modelId="{64AF2EA7-CF7C-4D3F-8D47-4E4F68C5E9A3}" type="pres">
      <dgm:prSet presAssocID="{36F3E52F-AE34-4E72-A1CC-B49F7CE52F25}" presName="node" presStyleLbl="alignAccFollowNode1" presStyleIdx="25" presStyleCnt="95" custScaleX="296675">
        <dgm:presLayoutVars>
          <dgm:bulletEnabled val="1"/>
        </dgm:presLayoutVars>
      </dgm:prSet>
      <dgm:spPr/>
    </dgm:pt>
    <dgm:pt modelId="{AC250B4F-D585-4155-9B1E-35DAE6A07AA6}" type="pres">
      <dgm:prSet presAssocID="{33695542-7C7C-4DFB-B545-C808270D4EB3}" presName="sibTrans" presStyleCnt="0"/>
      <dgm:spPr/>
    </dgm:pt>
    <dgm:pt modelId="{6D2114E8-9B95-446E-8F6C-17FD8E2B30C1}" type="pres">
      <dgm:prSet presAssocID="{A4EC5A2A-BA7B-4F47-A9B8-47319D041F88}" presName="node" presStyleLbl="alignAccFollowNode1" presStyleIdx="26" presStyleCnt="95" custScaleX="296675">
        <dgm:presLayoutVars>
          <dgm:bulletEnabled val="1"/>
        </dgm:presLayoutVars>
      </dgm:prSet>
      <dgm:spPr/>
    </dgm:pt>
    <dgm:pt modelId="{54BEA080-5EF8-4D57-87BA-E85464C2E4BE}" type="pres">
      <dgm:prSet presAssocID="{9F6CB492-66A5-44B2-8426-5B2A8E92C5C9}" presName="sibTrans" presStyleCnt="0"/>
      <dgm:spPr/>
    </dgm:pt>
    <dgm:pt modelId="{416BF6CE-A5AA-4A02-9C7D-8A1BE000FDCE}" type="pres">
      <dgm:prSet presAssocID="{3405D62E-474A-48F2-9215-EAC277B58875}" presName="node" presStyleLbl="alignAccFollowNode1" presStyleIdx="27" presStyleCnt="95" custScaleX="296675">
        <dgm:presLayoutVars>
          <dgm:bulletEnabled val="1"/>
        </dgm:presLayoutVars>
      </dgm:prSet>
      <dgm:spPr>
        <a:xfrm>
          <a:off x="6378106" y="1393387"/>
          <a:ext cx="1445391" cy="194878"/>
        </a:xfrm>
        <a:prstGeom prst="chevron">
          <a:avLst/>
        </a:prstGeom>
      </dgm:spPr>
    </dgm:pt>
    <dgm:pt modelId="{159539E6-A32D-4FE5-9E17-FB411F8767C7}" type="pres">
      <dgm:prSet presAssocID="{79D2C986-C52D-4DBC-8C6A-99E55CB7A0AF}" presName="sibTrans" presStyleCnt="0"/>
      <dgm:spPr/>
    </dgm:pt>
    <dgm:pt modelId="{C23A81BE-B0A5-4E20-ABE1-AE80DFE651A0}" type="pres">
      <dgm:prSet presAssocID="{C8BC4C92-A76B-4FDD-9E3E-C1779876EFD0}" presName="node" presStyleLbl="alignAccFollowNode1" presStyleIdx="28" presStyleCnt="95" custScaleX="296675">
        <dgm:presLayoutVars>
          <dgm:bulletEnabled val="1"/>
        </dgm:presLayoutVars>
      </dgm:prSet>
      <dgm:spPr>
        <a:xfrm>
          <a:off x="8477580" y="1377406"/>
          <a:ext cx="1465166" cy="197544"/>
        </a:xfrm>
        <a:prstGeom prst="chevron">
          <a:avLst/>
        </a:prstGeom>
      </dgm:spPr>
    </dgm:pt>
    <dgm:pt modelId="{CE4C5B57-9BC5-4113-A801-543CFEAFC123}" type="pres">
      <dgm:prSet presAssocID="{79B603C3-BB36-4764-8599-7E488786ACF6}" presName="sibTrans" presStyleCnt="0"/>
      <dgm:spPr/>
    </dgm:pt>
    <dgm:pt modelId="{36FAA997-3120-4DAF-8BC2-5AEC81CB34AD}" type="pres">
      <dgm:prSet presAssocID="{4D872796-22B5-4839-A9DC-B72FEAC7A005}" presName="node" presStyleLbl="alignAccFollowNode1" presStyleIdx="29" presStyleCnt="95" custScaleX="296675">
        <dgm:presLayoutVars>
          <dgm:bulletEnabled val="1"/>
        </dgm:presLayoutVars>
      </dgm:prSet>
      <dgm:spPr>
        <a:xfrm>
          <a:off x="9873606" y="1377406"/>
          <a:ext cx="1465166" cy="197544"/>
        </a:xfrm>
        <a:prstGeom prst="chevron">
          <a:avLst/>
        </a:prstGeom>
      </dgm:spPr>
    </dgm:pt>
    <dgm:pt modelId="{D7A59FC9-DFFA-4C34-89A6-ED4553644D61}" type="pres">
      <dgm:prSet presAssocID="{95725253-D32C-4475-BEA4-8A2B1EA89991}" presName="vSp" presStyleCnt="0"/>
      <dgm:spPr/>
    </dgm:pt>
    <dgm:pt modelId="{333F8624-7765-4062-85EA-47BB6D398BCC}" type="pres">
      <dgm:prSet presAssocID="{E774A891-FC91-426D-9F57-6F352DB4A4B1}" presName="horFlow" presStyleCnt="0"/>
      <dgm:spPr/>
    </dgm:pt>
    <dgm:pt modelId="{8FE97CC7-8B2A-4457-8140-3C65E9EF4E9B}" type="pres">
      <dgm:prSet presAssocID="{E774A891-FC91-426D-9F57-6F352DB4A4B1}" presName="bigChev" presStyleLbl="node1" presStyleIdx="6" presStyleCnt="19" custScaleX="629228"/>
      <dgm:spPr/>
    </dgm:pt>
    <dgm:pt modelId="{B650CCDF-E91C-4CAD-97EE-031A2F3B4248}" type="pres">
      <dgm:prSet presAssocID="{329403A2-B5D1-4EDF-AD76-390A88AE5E17}" presName="parTrans" presStyleCnt="0"/>
      <dgm:spPr/>
    </dgm:pt>
    <dgm:pt modelId="{4E2B536A-1284-4459-A478-BE2604944394}" type="pres">
      <dgm:prSet presAssocID="{A4547B2C-EB98-41AB-B7B6-D081AAD8FC35}" presName="node" presStyleLbl="alignAccFollowNode1" presStyleIdx="30" presStyleCnt="95" custScaleX="296675">
        <dgm:presLayoutVars>
          <dgm:bulletEnabled val="1"/>
        </dgm:presLayoutVars>
      </dgm:prSet>
      <dgm:spPr/>
    </dgm:pt>
    <dgm:pt modelId="{BF7330A7-F9BD-48EA-BE0C-487714DAEEF9}" type="pres">
      <dgm:prSet presAssocID="{CFF489B0-D6C8-46BE-B4FE-9A6372330664}" presName="sibTrans" presStyleCnt="0"/>
      <dgm:spPr/>
    </dgm:pt>
    <dgm:pt modelId="{25285A48-FCD8-4AAF-9284-DED5447DBB07}" type="pres">
      <dgm:prSet presAssocID="{4597F544-B216-4752-BA29-7D27154E67CD}" presName="node" presStyleLbl="alignAccFollowNode1" presStyleIdx="31" presStyleCnt="95" custScaleX="296675">
        <dgm:presLayoutVars>
          <dgm:bulletEnabled val="1"/>
        </dgm:presLayoutVars>
      </dgm:prSet>
      <dgm:spPr/>
    </dgm:pt>
    <dgm:pt modelId="{4BDD3339-4D08-45D1-BF20-1E7147411C39}" type="pres">
      <dgm:prSet presAssocID="{F787A876-B73D-4ADA-8A19-DF614252F7E1}" presName="sibTrans" presStyleCnt="0"/>
      <dgm:spPr/>
    </dgm:pt>
    <dgm:pt modelId="{387C8BB4-F408-4D49-8100-B87FDC321FF4}" type="pres">
      <dgm:prSet presAssocID="{0108183C-F25C-4071-8C8E-D8BE195701F1}" presName="node" presStyleLbl="alignAccFollowNode1" presStyleIdx="32" presStyleCnt="95" custScaleX="296675">
        <dgm:presLayoutVars>
          <dgm:bulletEnabled val="1"/>
        </dgm:presLayoutVars>
      </dgm:prSet>
      <dgm:spPr/>
    </dgm:pt>
    <dgm:pt modelId="{771FDB1E-43FF-42DD-B6B8-E99926E6714B}" type="pres">
      <dgm:prSet presAssocID="{C4E4C6DA-5309-4BA3-8EAC-4D5216D7FD8D}" presName="sibTrans" presStyleCnt="0"/>
      <dgm:spPr/>
    </dgm:pt>
    <dgm:pt modelId="{1597F9EB-F618-45A8-B1F9-F2A31A75A76A}" type="pres">
      <dgm:prSet presAssocID="{24D42D2F-811C-4587-8CD1-AE01C2EB0DF3}" presName="node" presStyleLbl="alignAccFollowNode1" presStyleIdx="33" presStyleCnt="95" custScaleX="296675">
        <dgm:presLayoutVars>
          <dgm:bulletEnabled val="1"/>
        </dgm:presLayoutVars>
      </dgm:prSet>
      <dgm:spPr/>
    </dgm:pt>
    <dgm:pt modelId="{978CE327-D86C-495E-8E2C-C560B0DDB74A}" type="pres">
      <dgm:prSet presAssocID="{1F7F7B23-C948-402F-B093-7121F2FF2DA6}" presName="sibTrans" presStyleCnt="0"/>
      <dgm:spPr/>
    </dgm:pt>
    <dgm:pt modelId="{890E4A6D-AF3C-4B93-8F1D-DD368513C809}" type="pres">
      <dgm:prSet presAssocID="{989A4BE0-FA08-42EF-BB12-9947C35E5811}" presName="node" presStyleLbl="alignAccFollowNode1" presStyleIdx="34" presStyleCnt="95" custScaleX="296675">
        <dgm:presLayoutVars>
          <dgm:bulletEnabled val="1"/>
        </dgm:presLayoutVars>
      </dgm:prSet>
      <dgm:spPr>
        <a:xfrm>
          <a:off x="9873606" y="1648732"/>
          <a:ext cx="1465166" cy="197544"/>
        </a:xfrm>
        <a:prstGeom prst="chevron">
          <a:avLst/>
        </a:prstGeom>
      </dgm:spPr>
    </dgm:pt>
    <dgm:pt modelId="{7FDDC6D1-0C57-4362-96E0-8CC5A7945FF1}" type="pres">
      <dgm:prSet presAssocID="{E774A891-FC91-426D-9F57-6F352DB4A4B1}" presName="vSp" presStyleCnt="0"/>
      <dgm:spPr/>
    </dgm:pt>
    <dgm:pt modelId="{5C60A9B1-1D2D-4772-A5A2-018DB0546067}" type="pres">
      <dgm:prSet presAssocID="{CD9D2520-AFA1-48B8-818A-204D96C169ED}" presName="horFlow" presStyleCnt="0"/>
      <dgm:spPr/>
    </dgm:pt>
    <dgm:pt modelId="{B2E62C19-9157-4D85-9BB8-D4CBE932C6D2}" type="pres">
      <dgm:prSet presAssocID="{CD9D2520-AFA1-48B8-818A-204D96C169ED}" presName="bigChev" presStyleLbl="node1" presStyleIdx="7" presStyleCnt="19" custScaleX="629228"/>
      <dgm:spPr/>
    </dgm:pt>
    <dgm:pt modelId="{3BA0AD41-6A16-4EFA-9A81-6A114EB05AEC}" type="pres">
      <dgm:prSet presAssocID="{A0FA4664-5047-4065-B9EA-14823E3C096D}" presName="parTrans" presStyleCnt="0"/>
      <dgm:spPr/>
    </dgm:pt>
    <dgm:pt modelId="{B0A7A338-0D3E-423B-B0A9-9CF47F5069AA}" type="pres">
      <dgm:prSet presAssocID="{0749A774-8D06-4ACE-9484-1E221FC783BA}" presName="node" presStyleLbl="alignAccFollowNode1" presStyleIdx="35" presStyleCnt="95" custScaleX="296675">
        <dgm:presLayoutVars>
          <dgm:bulletEnabled val="1"/>
        </dgm:presLayoutVars>
      </dgm:prSet>
      <dgm:spPr/>
    </dgm:pt>
    <dgm:pt modelId="{C5DBA0AC-479C-4A65-8639-D4BCB4C4B2B4}" type="pres">
      <dgm:prSet presAssocID="{11D097C9-2ECE-45A8-A153-8AF3502E267C}" presName="sibTrans" presStyleCnt="0"/>
      <dgm:spPr/>
    </dgm:pt>
    <dgm:pt modelId="{9CF6AFE5-CE06-426A-B434-3DC3692BC4B0}" type="pres">
      <dgm:prSet presAssocID="{02DC38E8-5CB9-4CB1-A38A-39108C81391A}" presName="node" presStyleLbl="alignAccFollowNode1" presStyleIdx="36" presStyleCnt="95" custScaleX="296675">
        <dgm:presLayoutVars>
          <dgm:bulletEnabled val="1"/>
        </dgm:presLayoutVars>
      </dgm:prSet>
      <dgm:spPr/>
    </dgm:pt>
    <dgm:pt modelId="{CFCDCACF-7BF3-4DD1-9C45-F649D245F98B}" type="pres">
      <dgm:prSet presAssocID="{68B45042-48C7-4917-8509-CE7FA41A2CC0}" presName="sibTrans" presStyleCnt="0"/>
      <dgm:spPr/>
    </dgm:pt>
    <dgm:pt modelId="{D25DAF8C-50BE-4B20-9D25-41221BDB3F14}" type="pres">
      <dgm:prSet presAssocID="{520B17BA-5373-4A4B-8A6C-FC384E68E502}" presName="node" presStyleLbl="alignAccFollowNode1" presStyleIdx="37" presStyleCnt="95" custScaleX="296675">
        <dgm:presLayoutVars>
          <dgm:bulletEnabled val="1"/>
        </dgm:presLayoutVars>
      </dgm:prSet>
      <dgm:spPr>
        <a:xfrm>
          <a:off x="6378106" y="1928717"/>
          <a:ext cx="1445391" cy="194878"/>
        </a:xfrm>
        <a:prstGeom prst="chevron">
          <a:avLst/>
        </a:prstGeom>
      </dgm:spPr>
    </dgm:pt>
    <dgm:pt modelId="{CC4CFD25-84F0-47EE-97ED-923BE5243570}" type="pres">
      <dgm:prSet presAssocID="{E777945E-933E-4C57-9A09-083233111198}" presName="sibTrans" presStyleCnt="0"/>
      <dgm:spPr/>
    </dgm:pt>
    <dgm:pt modelId="{766B19F8-5BC3-48CD-8C0B-3E7F9E17C25E}" type="pres">
      <dgm:prSet presAssocID="{EE42E627-1FC2-41D8-B95F-2953193B2686}" presName="node" presStyleLbl="alignAccFollowNode1" presStyleIdx="38" presStyleCnt="95" custScaleX="296675">
        <dgm:presLayoutVars>
          <dgm:bulletEnabled val="1"/>
        </dgm:presLayoutVars>
      </dgm:prSet>
      <dgm:spPr/>
    </dgm:pt>
    <dgm:pt modelId="{3F08B5E0-CA3F-4D80-92AE-F98195DDFAB8}" type="pres">
      <dgm:prSet presAssocID="{44E60DCA-6C81-4D45-BEB7-F33A89C1E379}" presName="sibTrans" presStyleCnt="0"/>
      <dgm:spPr/>
    </dgm:pt>
    <dgm:pt modelId="{5EDC858B-CB3B-4D63-B8F9-E49CD52AE083}" type="pres">
      <dgm:prSet presAssocID="{7E246B2E-D557-4A27-A80B-2006FDD2E440}" presName="node" presStyleLbl="alignAccFollowNode1" presStyleIdx="39" presStyleCnt="95" custScaleX="296675">
        <dgm:presLayoutVars>
          <dgm:bulletEnabled val="1"/>
        </dgm:presLayoutVars>
      </dgm:prSet>
      <dgm:spPr>
        <a:xfrm>
          <a:off x="9873606" y="1920059"/>
          <a:ext cx="1465166" cy="197544"/>
        </a:xfrm>
        <a:prstGeom prst="chevron">
          <a:avLst/>
        </a:prstGeom>
      </dgm:spPr>
    </dgm:pt>
    <dgm:pt modelId="{B67ABBD9-713B-439B-9994-C152F80F66C9}" type="pres">
      <dgm:prSet presAssocID="{CD9D2520-AFA1-48B8-818A-204D96C169ED}" presName="vSp" presStyleCnt="0"/>
      <dgm:spPr/>
    </dgm:pt>
    <dgm:pt modelId="{F481C3F6-964E-4E7B-AF59-2231DAAECDD0}" type="pres">
      <dgm:prSet presAssocID="{20C04C63-C78D-44FD-84E4-66204A84E99C}" presName="horFlow" presStyleCnt="0"/>
      <dgm:spPr/>
    </dgm:pt>
    <dgm:pt modelId="{47737276-3109-4FFA-8E70-43E447609CF7}" type="pres">
      <dgm:prSet presAssocID="{20C04C63-C78D-44FD-84E4-66204A84E99C}" presName="bigChev" presStyleLbl="node1" presStyleIdx="8" presStyleCnt="19" custScaleX="629228"/>
      <dgm:spPr/>
    </dgm:pt>
    <dgm:pt modelId="{14B12C9F-7A6F-4D36-8512-E27050F79FA6}" type="pres">
      <dgm:prSet presAssocID="{20601B71-1B45-4250-B45C-04B40B897CD5}" presName="parTrans" presStyleCnt="0"/>
      <dgm:spPr/>
    </dgm:pt>
    <dgm:pt modelId="{751DD8DF-30A0-486F-9FE6-01E09C0F415E}" type="pres">
      <dgm:prSet presAssocID="{C710BC6C-6D01-4632-AFB2-FA0D5FBDF761}" presName="node" presStyleLbl="alignAccFollowNode1" presStyleIdx="40" presStyleCnt="95" custScaleX="296675">
        <dgm:presLayoutVars>
          <dgm:bulletEnabled val="1"/>
        </dgm:presLayoutVars>
      </dgm:prSet>
      <dgm:spPr/>
    </dgm:pt>
    <dgm:pt modelId="{004422F9-9125-46DC-9D01-F2554B9802DA}" type="pres">
      <dgm:prSet presAssocID="{B55203B4-9858-44D4-99E1-641D0A8CDC9E}" presName="sibTrans" presStyleCnt="0"/>
      <dgm:spPr/>
    </dgm:pt>
    <dgm:pt modelId="{47E1C551-148C-4F57-A260-D6DCACD9F7E6}" type="pres">
      <dgm:prSet presAssocID="{7780BC4E-9132-4351-863E-2885930B0763}" presName="node" presStyleLbl="alignAccFollowNode1" presStyleIdx="41" presStyleCnt="95" custScaleX="296675">
        <dgm:presLayoutVars>
          <dgm:bulletEnabled val="1"/>
        </dgm:presLayoutVars>
      </dgm:prSet>
      <dgm:spPr/>
    </dgm:pt>
    <dgm:pt modelId="{42D4D121-2C89-43DC-B165-645BEB814766}" type="pres">
      <dgm:prSet presAssocID="{759F6A94-2DB6-4FCF-A266-522891662179}" presName="sibTrans" presStyleCnt="0"/>
      <dgm:spPr/>
    </dgm:pt>
    <dgm:pt modelId="{B263FF33-B5B4-4EF6-BFC6-898598BAC95E}" type="pres">
      <dgm:prSet presAssocID="{43F6B90E-A211-44C6-8529-70AD70478A8C}" presName="node" presStyleLbl="alignAccFollowNode1" presStyleIdx="42" presStyleCnt="95" custScaleX="296675">
        <dgm:presLayoutVars>
          <dgm:bulletEnabled val="1"/>
        </dgm:presLayoutVars>
      </dgm:prSet>
      <dgm:spPr>
        <a:xfrm>
          <a:off x="6378106" y="2196381"/>
          <a:ext cx="1445391" cy="194878"/>
        </a:xfrm>
        <a:prstGeom prst="chevron">
          <a:avLst/>
        </a:prstGeom>
      </dgm:spPr>
    </dgm:pt>
    <dgm:pt modelId="{B8F8F8D2-60C1-4852-95FD-B518F99B03F6}" type="pres">
      <dgm:prSet presAssocID="{5C882059-CE4C-4FA9-9A54-DF9E3AF592D0}" presName="sibTrans" presStyleCnt="0"/>
      <dgm:spPr/>
    </dgm:pt>
    <dgm:pt modelId="{6A9EA585-DCA6-4D73-BA26-923F395034A5}" type="pres">
      <dgm:prSet presAssocID="{A95D05EB-5E80-4F34-87DB-DDF3227F52B0}" presName="node" presStyleLbl="alignAccFollowNode1" presStyleIdx="43" presStyleCnt="95" custScaleX="296675">
        <dgm:presLayoutVars>
          <dgm:bulletEnabled val="1"/>
        </dgm:presLayoutVars>
      </dgm:prSet>
      <dgm:spPr/>
    </dgm:pt>
    <dgm:pt modelId="{3EE71872-5E51-4612-B061-A2A4C2EEE46B}" type="pres">
      <dgm:prSet presAssocID="{DBA14D67-0541-4750-8C11-FCEDD5C72216}" presName="sibTrans" presStyleCnt="0"/>
      <dgm:spPr/>
    </dgm:pt>
    <dgm:pt modelId="{6DA11544-68FB-4E31-8857-55AFE79DCE75}" type="pres">
      <dgm:prSet presAssocID="{A088999F-B115-4646-AD65-9BEC6F8BDC34}" presName="node" presStyleLbl="alignAccFollowNode1" presStyleIdx="44" presStyleCnt="95" custScaleX="296675">
        <dgm:presLayoutVars>
          <dgm:bulletEnabled val="1"/>
        </dgm:presLayoutVars>
      </dgm:prSet>
      <dgm:spPr>
        <a:xfrm>
          <a:off x="9873606" y="2191386"/>
          <a:ext cx="1465166" cy="197544"/>
        </a:xfrm>
        <a:prstGeom prst="chevron">
          <a:avLst/>
        </a:prstGeom>
      </dgm:spPr>
    </dgm:pt>
    <dgm:pt modelId="{A6665DAB-00D4-4CAB-B3E3-571038E41512}" type="pres">
      <dgm:prSet presAssocID="{20C04C63-C78D-44FD-84E4-66204A84E99C}" presName="vSp" presStyleCnt="0"/>
      <dgm:spPr/>
    </dgm:pt>
    <dgm:pt modelId="{4CB1D4BF-3589-4582-BC74-2E3EE35D98AD}" type="pres">
      <dgm:prSet presAssocID="{288D5930-D4AA-4F97-8D09-0C5DAB9C259A}" presName="horFlow" presStyleCnt="0"/>
      <dgm:spPr/>
    </dgm:pt>
    <dgm:pt modelId="{01954592-F35A-44E3-B780-215EC6A802AF}" type="pres">
      <dgm:prSet presAssocID="{288D5930-D4AA-4F97-8D09-0C5DAB9C259A}" presName="bigChev" presStyleLbl="node1" presStyleIdx="9" presStyleCnt="19" custScaleX="629228"/>
      <dgm:spPr/>
    </dgm:pt>
    <dgm:pt modelId="{5EBE054B-A6DD-4F05-9093-BFEC8EA5F1F0}" type="pres">
      <dgm:prSet presAssocID="{72A2CB7A-D651-432C-AFD5-4AAB4690E5FA}" presName="parTrans" presStyleCnt="0"/>
      <dgm:spPr/>
    </dgm:pt>
    <dgm:pt modelId="{E874413E-53BC-493C-BE7F-FBB75E978E1D}" type="pres">
      <dgm:prSet presAssocID="{F6585F52-07AE-4003-B5AB-01C670A14DF2}" presName="node" presStyleLbl="alignAccFollowNode1" presStyleIdx="45" presStyleCnt="95" custScaleX="296675">
        <dgm:presLayoutVars>
          <dgm:bulletEnabled val="1"/>
        </dgm:presLayoutVars>
      </dgm:prSet>
      <dgm:spPr/>
    </dgm:pt>
    <dgm:pt modelId="{998E36FB-EB68-4B93-A77A-7D943035143A}" type="pres">
      <dgm:prSet presAssocID="{8E793397-210A-46DB-A6EC-BED2525A44EB}" presName="sibTrans" presStyleCnt="0"/>
      <dgm:spPr/>
    </dgm:pt>
    <dgm:pt modelId="{B3D8144A-E0E5-49D2-A5C3-EE18B8700B81}" type="pres">
      <dgm:prSet presAssocID="{51D93709-2F39-436D-8675-9B7B21DECD46}" presName="node" presStyleLbl="alignAccFollowNode1" presStyleIdx="46" presStyleCnt="95" custScaleX="296675">
        <dgm:presLayoutVars>
          <dgm:bulletEnabled val="1"/>
        </dgm:presLayoutVars>
      </dgm:prSet>
      <dgm:spPr/>
    </dgm:pt>
    <dgm:pt modelId="{0D6FB618-76A0-4B51-A33F-CB35ECF24C55}" type="pres">
      <dgm:prSet presAssocID="{41F2FA2D-0740-4F4B-A7A5-12ECEFF85BF8}" presName="sibTrans" presStyleCnt="0"/>
      <dgm:spPr/>
    </dgm:pt>
    <dgm:pt modelId="{568B9978-44D1-4864-84DF-D4C854278443}" type="pres">
      <dgm:prSet presAssocID="{CA8295AA-D6B8-452B-9762-CE95B90D8D17}" presName="node" presStyleLbl="alignAccFollowNode1" presStyleIdx="47" presStyleCnt="95" custScaleX="296675">
        <dgm:presLayoutVars>
          <dgm:bulletEnabled val="1"/>
        </dgm:presLayoutVars>
      </dgm:prSet>
      <dgm:spPr>
        <a:xfrm>
          <a:off x="6378106" y="2464046"/>
          <a:ext cx="1445391" cy="194878"/>
        </a:xfrm>
        <a:prstGeom prst="chevron">
          <a:avLst/>
        </a:prstGeom>
      </dgm:spPr>
    </dgm:pt>
    <dgm:pt modelId="{14008462-DF36-46D5-94AA-866EC649ADA8}" type="pres">
      <dgm:prSet presAssocID="{7E2E8A5B-3400-442D-B1FD-D52C6C17257B}" presName="sibTrans" presStyleCnt="0"/>
      <dgm:spPr/>
    </dgm:pt>
    <dgm:pt modelId="{C611F59B-E9A2-4C58-AB3A-6B96ACD36AD9}" type="pres">
      <dgm:prSet presAssocID="{9C27B685-4241-40BF-BAF2-12BE67C8F44D}" presName="node" presStyleLbl="alignAccFollowNode1" presStyleIdx="48" presStyleCnt="95" custScaleX="296675">
        <dgm:presLayoutVars>
          <dgm:bulletEnabled val="1"/>
        </dgm:presLayoutVars>
      </dgm:prSet>
      <dgm:spPr/>
    </dgm:pt>
    <dgm:pt modelId="{9D055AB3-3BCB-42A7-A60F-389CA8F3DE48}" type="pres">
      <dgm:prSet presAssocID="{A344933C-BEFE-4A2B-932E-AF0EC3AB4C96}" presName="sibTrans" presStyleCnt="0"/>
      <dgm:spPr/>
    </dgm:pt>
    <dgm:pt modelId="{9F86BE45-8E3C-473B-9181-B024FB692468}" type="pres">
      <dgm:prSet presAssocID="{9AC5D45E-0C7A-4105-8BEC-2629F2B767B1}" presName="node" presStyleLbl="alignAccFollowNode1" presStyleIdx="49" presStyleCnt="95" custScaleX="296675">
        <dgm:presLayoutVars>
          <dgm:bulletEnabled val="1"/>
        </dgm:presLayoutVars>
      </dgm:prSet>
      <dgm:spPr>
        <a:xfrm>
          <a:off x="9873606" y="2462713"/>
          <a:ext cx="1465166" cy="197544"/>
        </a:xfrm>
        <a:prstGeom prst="chevron">
          <a:avLst/>
        </a:prstGeom>
      </dgm:spPr>
    </dgm:pt>
    <dgm:pt modelId="{F70E0046-360E-48EE-B9F8-425ED080EABE}" type="pres">
      <dgm:prSet presAssocID="{288D5930-D4AA-4F97-8D09-0C5DAB9C259A}" presName="vSp" presStyleCnt="0"/>
      <dgm:spPr/>
    </dgm:pt>
    <dgm:pt modelId="{4790EEA1-D9BA-42A6-9031-C8EF15009A7F}" type="pres">
      <dgm:prSet presAssocID="{EA48D4A7-DFD0-4DF0-A227-51D9A8AB35CC}" presName="horFlow" presStyleCnt="0"/>
      <dgm:spPr/>
    </dgm:pt>
    <dgm:pt modelId="{383147AB-1130-42B6-9A31-A0B713BFA1D2}" type="pres">
      <dgm:prSet presAssocID="{EA48D4A7-DFD0-4DF0-A227-51D9A8AB35CC}" presName="bigChev" presStyleLbl="node1" presStyleIdx="10" presStyleCnt="19" custScaleX="629228"/>
      <dgm:spPr/>
    </dgm:pt>
    <dgm:pt modelId="{0C8696FF-DEDD-4836-8F7B-3DA056C4E922}" type="pres">
      <dgm:prSet presAssocID="{4A7378B5-13A7-4CCC-9DA9-0F1CDCACFC54}" presName="parTrans" presStyleCnt="0"/>
      <dgm:spPr/>
    </dgm:pt>
    <dgm:pt modelId="{2029C37A-E62E-41C2-B696-CFA6C0EF78F9}" type="pres">
      <dgm:prSet presAssocID="{FA9B0A1F-FC31-40FC-A710-4DE19850FB86}" presName="node" presStyleLbl="alignAccFollowNode1" presStyleIdx="50" presStyleCnt="95" custScaleX="296675">
        <dgm:presLayoutVars>
          <dgm:bulletEnabled val="1"/>
        </dgm:presLayoutVars>
      </dgm:prSet>
      <dgm:spPr/>
    </dgm:pt>
    <dgm:pt modelId="{D10A254A-EA83-4C9A-8171-9820D784F20E}" type="pres">
      <dgm:prSet presAssocID="{620E17BB-029C-4077-AA1E-48B0E989438C}" presName="sibTrans" presStyleCnt="0"/>
      <dgm:spPr/>
    </dgm:pt>
    <dgm:pt modelId="{E67FF568-8A62-4714-890C-9ED98B4583EE}" type="pres">
      <dgm:prSet presAssocID="{A6E0B37B-1D4D-41F4-9798-99698EEE711B}" presName="node" presStyleLbl="alignAccFollowNode1" presStyleIdx="51" presStyleCnt="95" custScaleX="296675">
        <dgm:presLayoutVars>
          <dgm:bulletEnabled val="1"/>
        </dgm:presLayoutVars>
      </dgm:prSet>
      <dgm:spPr/>
    </dgm:pt>
    <dgm:pt modelId="{8E48417C-3EB7-4C88-BAC4-D736BC34DBF2}" type="pres">
      <dgm:prSet presAssocID="{11196B1A-12A1-43EB-9A7A-D551E1E854B0}" presName="sibTrans" presStyleCnt="0"/>
      <dgm:spPr/>
    </dgm:pt>
    <dgm:pt modelId="{BF49DC81-FB37-49B1-8F68-8E2416D6A739}" type="pres">
      <dgm:prSet presAssocID="{99509FD7-DEF6-4786-82B0-B2B4DF240B66}" presName="node" presStyleLbl="alignAccFollowNode1" presStyleIdx="52" presStyleCnt="95" custScaleX="296675">
        <dgm:presLayoutVars>
          <dgm:bulletEnabled val="1"/>
        </dgm:presLayoutVars>
      </dgm:prSet>
      <dgm:spPr/>
    </dgm:pt>
    <dgm:pt modelId="{598C3A9E-4816-48B1-A855-05F86E5C2329}" type="pres">
      <dgm:prSet presAssocID="{233D300E-58DE-49CB-B973-A31B3F27B5F7}" presName="sibTrans" presStyleCnt="0"/>
      <dgm:spPr/>
    </dgm:pt>
    <dgm:pt modelId="{459B3F38-887D-48D9-A425-C05799AD95D7}" type="pres">
      <dgm:prSet presAssocID="{0E3BC327-F0C0-440E-811E-815E20E91B48}" presName="node" presStyleLbl="alignAccFollowNode1" presStyleIdx="53" presStyleCnt="95" custScaleX="296675">
        <dgm:presLayoutVars>
          <dgm:bulletEnabled val="1"/>
        </dgm:presLayoutVars>
      </dgm:prSet>
      <dgm:spPr>
        <a:xfrm>
          <a:off x="8477580" y="2734040"/>
          <a:ext cx="1465166" cy="197544"/>
        </a:xfrm>
        <a:prstGeom prst="chevron">
          <a:avLst/>
        </a:prstGeom>
      </dgm:spPr>
    </dgm:pt>
    <dgm:pt modelId="{2D7071E1-5838-461E-9BF5-667D5398DB48}" type="pres">
      <dgm:prSet presAssocID="{C24272F8-F924-4505-B14B-B91BA7C240AA}" presName="sibTrans" presStyleCnt="0"/>
      <dgm:spPr/>
    </dgm:pt>
    <dgm:pt modelId="{25D61911-0518-4821-8219-1D28C6127B1B}" type="pres">
      <dgm:prSet presAssocID="{CC4692E2-F0B8-4342-8BB2-B5532EC8AD3E}" presName="node" presStyleLbl="alignAccFollowNode1" presStyleIdx="54" presStyleCnt="95" custScaleX="296675">
        <dgm:presLayoutVars>
          <dgm:bulletEnabled val="1"/>
        </dgm:presLayoutVars>
      </dgm:prSet>
      <dgm:spPr>
        <a:xfrm>
          <a:off x="9873606" y="2734040"/>
          <a:ext cx="1465166" cy="197544"/>
        </a:xfrm>
        <a:prstGeom prst="chevron">
          <a:avLst/>
        </a:prstGeom>
      </dgm:spPr>
    </dgm:pt>
    <dgm:pt modelId="{6515183C-CE78-44C6-84AF-011B980FDF85}" type="pres">
      <dgm:prSet presAssocID="{EA48D4A7-DFD0-4DF0-A227-51D9A8AB35CC}" presName="vSp" presStyleCnt="0"/>
      <dgm:spPr/>
    </dgm:pt>
    <dgm:pt modelId="{4970CCF0-6347-467E-A8C4-B5760FCE27B1}" type="pres">
      <dgm:prSet presAssocID="{A2B5153F-5B71-46C8-B545-EF6A41000BFC}" presName="horFlow" presStyleCnt="0"/>
      <dgm:spPr/>
    </dgm:pt>
    <dgm:pt modelId="{023F0E25-9B7B-4633-84AF-C4AC4F872F9C}" type="pres">
      <dgm:prSet presAssocID="{A2B5153F-5B71-46C8-B545-EF6A41000BFC}" presName="bigChev" presStyleLbl="node1" presStyleIdx="11" presStyleCnt="19" custScaleX="629228"/>
      <dgm:spPr/>
    </dgm:pt>
    <dgm:pt modelId="{E4D8C2CB-D016-436C-B36D-790E87912C25}" type="pres">
      <dgm:prSet presAssocID="{FD43E53E-61B1-42E9-BCC5-734ECA426FEE}" presName="parTrans" presStyleCnt="0"/>
      <dgm:spPr/>
    </dgm:pt>
    <dgm:pt modelId="{6FC1205B-24CC-4D25-9630-6044AD1848D3}" type="pres">
      <dgm:prSet presAssocID="{18F5BAE4-1D72-4D90-A4C2-196EC4E3B96B}" presName="node" presStyleLbl="alignAccFollowNode1" presStyleIdx="55" presStyleCnt="95" custScaleX="296675">
        <dgm:presLayoutVars>
          <dgm:bulletEnabled val="1"/>
        </dgm:presLayoutVars>
      </dgm:prSet>
      <dgm:spPr/>
    </dgm:pt>
    <dgm:pt modelId="{48C56B3B-4FC5-4B82-AECF-BB253180B392}" type="pres">
      <dgm:prSet presAssocID="{A91FAF9C-7680-4F91-B3C3-582DD5705BCB}" presName="sibTrans" presStyleCnt="0"/>
      <dgm:spPr/>
    </dgm:pt>
    <dgm:pt modelId="{BEDDF03B-0F35-46CF-8433-BF14B9616FD2}" type="pres">
      <dgm:prSet presAssocID="{5E560C86-E1E2-4C97-9BDB-1C4593F1AD67}" presName="node" presStyleLbl="alignAccFollowNode1" presStyleIdx="56" presStyleCnt="95" custScaleX="296675">
        <dgm:presLayoutVars>
          <dgm:bulletEnabled val="1"/>
        </dgm:presLayoutVars>
      </dgm:prSet>
      <dgm:spPr/>
    </dgm:pt>
    <dgm:pt modelId="{0D5EED60-0D01-444C-831E-EBDD4D8899BB}" type="pres">
      <dgm:prSet presAssocID="{8E13540B-F3C3-41D1-A520-E89C9E67FBE8}" presName="sibTrans" presStyleCnt="0"/>
      <dgm:spPr/>
    </dgm:pt>
    <dgm:pt modelId="{1F421399-7FFD-4BEE-8371-D9C5F1AAA3AE}" type="pres">
      <dgm:prSet presAssocID="{7103096D-80C5-4794-98D0-616AE2A9DEA4}" presName="node" presStyleLbl="alignAccFollowNode1" presStyleIdx="57" presStyleCnt="95" custScaleX="296675">
        <dgm:presLayoutVars>
          <dgm:bulletEnabled val="1"/>
        </dgm:presLayoutVars>
      </dgm:prSet>
      <dgm:spPr>
        <a:xfrm>
          <a:off x="6378106" y="2999376"/>
          <a:ext cx="1445391" cy="194878"/>
        </a:xfrm>
        <a:prstGeom prst="chevron">
          <a:avLst/>
        </a:prstGeom>
      </dgm:spPr>
    </dgm:pt>
    <dgm:pt modelId="{5A5267B8-AC4D-4AAD-9CA6-5E618EE4B77C}" type="pres">
      <dgm:prSet presAssocID="{CAB78BCC-0A63-4E72-B6C6-7F52713158BE}" presName="sibTrans" presStyleCnt="0"/>
      <dgm:spPr/>
    </dgm:pt>
    <dgm:pt modelId="{C2C9009E-E161-4FF2-B767-65B3F5C9A85E}" type="pres">
      <dgm:prSet presAssocID="{A420D04D-E38C-4E69-9F72-E3FD039CE2FD}" presName="node" presStyleLbl="alignAccFollowNode1" presStyleIdx="58" presStyleCnt="95" custScaleX="296675">
        <dgm:presLayoutVars>
          <dgm:bulletEnabled val="1"/>
        </dgm:presLayoutVars>
      </dgm:prSet>
      <dgm:spPr/>
    </dgm:pt>
    <dgm:pt modelId="{5DF77A6A-11B5-4C59-8744-25BAD7DC5EE3}" type="pres">
      <dgm:prSet presAssocID="{26D52E69-6571-4EEC-A393-3725BE5DC599}" presName="sibTrans" presStyleCnt="0"/>
      <dgm:spPr/>
    </dgm:pt>
    <dgm:pt modelId="{5D2C240B-229C-45C7-9616-4E75E25E9BF8}" type="pres">
      <dgm:prSet presAssocID="{B5B7483E-4DD8-488F-944D-23C42C6B2AA0}" presName="node" presStyleLbl="alignAccFollowNode1" presStyleIdx="59" presStyleCnt="95" custScaleX="296675">
        <dgm:presLayoutVars>
          <dgm:bulletEnabled val="1"/>
        </dgm:presLayoutVars>
      </dgm:prSet>
      <dgm:spPr>
        <a:xfrm>
          <a:off x="9873606" y="3005367"/>
          <a:ext cx="1465166" cy="197544"/>
        </a:xfrm>
        <a:prstGeom prst="chevron">
          <a:avLst/>
        </a:prstGeom>
      </dgm:spPr>
    </dgm:pt>
    <dgm:pt modelId="{356B319D-45E7-4873-88EC-F6E34C6DC712}" type="pres">
      <dgm:prSet presAssocID="{A2B5153F-5B71-46C8-B545-EF6A41000BFC}" presName="vSp" presStyleCnt="0"/>
      <dgm:spPr/>
    </dgm:pt>
    <dgm:pt modelId="{310F5EEF-7BA1-4544-9934-DE355E336175}" type="pres">
      <dgm:prSet presAssocID="{D5A67F73-5628-4681-87F7-9B4F9829690B}" presName="horFlow" presStyleCnt="0"/>
      <dgm:spPr/>
    </dgm:pt>
    <dgm:pt modelId="{42B713BE-A566-46E3-B809-4A86075DD9C7}" type="pres">
      <dgm:prSet presAssocID="{D5A67F73-5628-4681-87F7-9B4F9829690B}" presName="bigChev" presStyleLbl="node1" presStyleIdx="12" presStyleCnt="19" custScaleX="629228"/>
      <dgm:spPr/>
    </dgm:pt>
    <dgm:pt modelId="{A3346653-295A-49CC-A556-122E4FDB4B59}" type="pres">
      <dgm:prSet presAssocID="{1364DEAD-572B-4C5E-8122-6BA4865F4A9C}" presName="parTrans" presStyleCnt="0"/>
      <dgm:spPr/>
    </dgm:pt>
    <dgm:pt modelId="{DF1D0023-05BD-47B3-8C2D-27FEB7EC56D3}" type="pres">
      <dgm:prSet presAssocID="{5ADB5157-B495-4269-8863-4D97280CF330}" presName="node" presStyleLbl="alignAccFollowNode1" presStyleIdx="60" presStyleCnt="95" custScaleX="296675">
        <dgm:presLayoutVars>
          <dgm:bulletEnabled val="1"/>
        </dgm:presLayoutVars>
      </dgm:prSet>
      <dgm:spPr/>
    </dgm:pt>
    <dgm:pt modelId="{2746F2E2-5250-4E9F-98B8-52A083E20B78}" type="pres">
      <dgm:prSet presAssocID="{47EA29FA-F2A9-4F8D-B2DE-603022ACA0A4}" presName="sibTrans" presStyleCnt="0"/>
      <dgm:spPr/>
    </dgm:pt>
    <dgm:pt modelId="{DFFA22EC-E18E-46F1-8426-FBA326B70FB6}" type="pres">
      <dgm:prSet presAssocID="{EF6D8633-705A-4F6F-92D3-89234276581F}" presName="node" presStyleLbl="alignAccFollowNode1" presStyleIdx="61" presStyleCnt="95" custScaleX="296675">
        <dgm:presLayoutVars>
          <dgm:bulletEnabled val="1"/>
        </dgm:presLayoutVars>
      </dgm:prSet>
      <dgm:spPr/>
    </dgm:pt>
    <dgm:pt modelId="{52A1555C-A561-464B-89B1-090979AECF85}" type="pres">
      <dgm:prSet presAssocID="{E0E1D543-E947-4597-9548-37D6F4F17563}" presName="sibTrans" presStyleCnt="0"/>
      <dgm:spPr/>
    </dgm:pt>
    <dgm:pt modelId="{133865E2-68B7-4A56-8F93-94C90C67E416}" type="pres">
      <dgm:prSet presAssocID="{5FDC4A79-18A8-4E1F-8B75-6DD9509AF5FA}" presName="node" presStyleLbl="alignAccFollowNode1" presStyleIdx="62" presStyleCnt="95" custScaleX="296675">
        <dgm:presLayoutVars>
          <dgm:bulletEnabled val="1"/>
        </dgm:presLayoutVars>
      </dgm:prSet>
      <dgm:spPr>
        <a:xfrm>
          <a:off x="6378106" y="3267040"/>
          <a:ext cx="1445391" cy="194878"/>
        </a:xfrm>
        <a:prstGeom prst="chevron">
          <a:avLst/>
        </a:prstGeom>
      </dgm:spPr>
    </dgm:pt>
    <dgm:pt modelId="{62A9BEF9-C437-45AF-9A6D-CD707E9AB72B}" type="pres">
      <dgm:prSet presAssocID="{C2E68272-A51F-48C9-9634-532940D1C741}" presName="sibTrans" presStyleCnt="0"/>
      <dgm:spPr/>
    </dgm:pt>
    <dgm:pt modelId="{D8C19243-821D-444E-B5AC-44843A0DDA5F}" type="pres">
      <dgm:prSet presAssocID="{A4B7FCD0-10D8-4C5F-82C9-DD19FD40E9C4}" presName="node" presStyleLbl="alignAccFollowNode1" presStyleIdx="63" presStyleCnt="95" custScaleX="296675">
        <dgm:presLayoutVars>
          <dgm:bulletEnabled val="1"/>
        </dgm:presLayoutVars>
      </dgm:prSet>
      <dgm:spPr/>
    </dgm:pt>
    <dgm:pt modelId="{FEFEFDCC-FF0C-47C8-9467-9E37A0841A3B}" type="pres">
      <dgm:prSet presAssocID="{A3DA9BC6-82CF-4290-8B90-3B911272E25F}" presName="sibTrans" presStyleCnt="0"/>
      <dgm:spPr/>
    </dgm:pt>
    <dgm:pt modelId="{DE178F9C-B072-425A-9039-00DF0ABBDECD}" type="pres">
      <dgm:prSet presAssocID="{4CCFD838-A8E2-4320-911C-3EC3E6497BBE}" presName="node" presStyleLbl="alignAccFollowNode1" presStyleIdx="64" presStyleCnt="95" custScaleX="296675">
        <dgm:presLayoutVars>
          <dgm:bulletEnabled val="1"/>
        </dgm:presLayoutVars>
      </dgm:prSet>
      <dgm:spPr>
        <a:xfrm>
          <a:off x="9873606" y="3276694"/>
          <a:ext cx="1465166" cy="197544"/>
        </a:xfrm>
        <a:prstGeom prst="chevron">
          <a:avLst/>
        </a:prstGeom>
      </dgm:spPr>
    </dgm:pt>
    <dgm:pt modelId="{D65C5019-2C00-4234-9A7E-5B52DF0BA339}" type="pres">
      <dgm:prSet presAssocID="{D5A67F73-5628-4681-87F7-9B4F9829690B}" presName="vSp" presStyleCnt="0"/>
      <dgm:spPr/>
    </dgm:pt>
    <dgm:pt modelId="{4EAD197B-38E3-40E9-8FCD-496084511128}" type="pres">
      <dgm:prSet presAssocID="{31F5E787-64AE-4A15-AA0C-7547AE6FE00A}" presName="horFlow" presStyleCnt="0"/>
      <dgm:spPr/>
    </dgm:pt>
    <dgm:pt modelId="{69002C3E-DBDC-434E-90F8-06B65287F218}" type="pres">
      <dgm:prSet presAssocID="{31F5E787-64AE-4A15-AA0C-7547AE6FE00A}" presName="bigChev" presStyleLbl="node1" presStyleIdx="13" presStyleCnt="19" custScaleX="629228"/>
      <dgm:spPr/>
    </dgm:pt>
    <dgm:pt modelId="{08377D72-FBCB-4CFF-B5FC-CA0A3781157E}" type="pres">
      <dgm:prSet presAssocID="{AFB53646-71B4-4344-97BA-30B7D5857CEF}" presName="parTrans" presStyleCnt="0"/>
      <dgm:spPr/>
    </dgm:pt>
    <dgm:pt modelId="{265F822A-2EA5-449F-BCC3-7C4D8F94C52F}" type="pres">
      <dgm:prSet presAssocID="{C02F4A5A-4316-4187-968A-3D920EECDBFB}" presName="node" presStyleLbl="alignAccFollowNode1" presStyleIdx="65" presStyleCnt="95" custScaleX="296675">
        <dgm:presLayoutVars>
          <dgm:bulletEnabled val="1"/>
        </dgm:presLayoutVars>
      </dgm:prSet>
      <dgm:spPr/>
    </dgm:pt>
    <dgm:pt modelId="{A9D2D004-08B5-408A-BED2-2D7E76E422B0}" type="pres">
      <dgm:prSet presAssocID="{F01A3B87-7DAF-43E5-9202-E274E4DA4354}" presName="sibTrans" presStyleCnt="0"/>
      <dgm:spPr/>
    </dgm:pt>
    <dgm:pt modelId="{011FCED7-5E50-431B-83A3-BE4E70A41C6C}" type="pres">
      <dgm:prSet presAssocID="{9F33EAE2-CBCC-4163-B546-94218511C58E}" presName="node" presStyleLbl="alignAccFollowNode1" presStyleIdx="66" presStyleCnt="95" custScaleX="296675">
        <dgm:presLayoutVars>
          <dgm:bulletEnabled val="1"/>
        </dgm:presLayoutVars>
      </dgm:prSet>
      <dgm:spPr/>
    </dgm:pt>
    <dgm:pt modelId="{BF5946DA-88B9-44CB-A9D4-1966350E3F80}" type="pres">
      <dgm:prSet presAssocID="{90109495-A435-4836-8349-56D1C0C927F1}" presName="sibTrans" presStyleCnt="0"/>
      <dgm:spPr/>
    </dgm:pt>
    <dgm:pt modelId="{F83FA557-2B78-4E32-BD76-A23782B63FC6}" type="pres">
      <dgm:prSet presAssocID="{AC36BFCD-1D5C-49FD-A9EC-9172920B4576}" presName="node" presStyleLbl="alignAccFollowNode1" presStyleIdx="67" presStyleCnt="95" custScaleX="296675">
        <dgm:presLayoutVars>
          <dgm:bulletEnabled val="1"/>
        </dgm:presLayoutVars>
      </dgm:prSet>
      <dgm:spPr/>
    </dgm:pt>
    <dgm:pt modelId="{EA5CE8FC-72AB-4018-A90F-B83FFAD98E26}" type="pres">
      <dgm:prSet presAssocID="{5862CBCE-742A-4583-83BE-F1A665484F24}" presName="sibTrans" presStyleCnt="0"/>
      <dgm:spPr/>
    </dgm:pt>
    <dgm:pt modelId="{4B786CF4-4569-4D5A-82E6-C026182964C9}" type="pres">
      <dgm:prSet presAssocID="{6C0F72AE-CBBE-4E00-A17C-F07800581BCF}" presName="node" presStyleLbl="alignAccFollowNode1" presStyleIdx="68" presStyleCnt="95" custScaleX="296675">
        <dgm:presLayoutVars>
          <dgm:bulletEnabled val="1"/>
        </dgm:presLayoutVars>
      </dgm:prSet>
      <dgm:spPr/>
    </dgm:pt>
    <dgm:pt modelId="{C92ED33A-FD49-4C88-A2EA-80874499E631}" type="pres">
      <dgm:prSet presAssocID="{B7A5E432-7C56-49DC-A876-F771078C4B73}" presName="sibTrans" presStyleCnt="0"/>
      <dgm:spPr/>
    </dgm:pt>
    <dgm:pt modelId="{A0F2FD17-1325-489F-9F40-35E733B74E7C}" type="pres">
      <dgm:prSet presAssocID="{295ECBD2-B9DC-4083-A9F5-0AA8FCF3A0E2}" presName="node" presStyleLbl="alignAccFollowNode1" presStyleIdx="69" presStyleCnt="95" custScaleX="296675">
        <dgm:presLayoutVars>
          <dgm:bulletEnabled val="1"/>
        </dgm:presLayoutVars>
      </dgm:prSet>
      <dgm:spPr>
        <a:xfrm>
          <a:off x="9873606" y="3548020"/>
          <a:ext cx="1465166" cy="197544"/>
        </a:xfrm>
        <a:prstGeom prst="chevron">
          <a:avLst/>
        </a:prstGeom>
      </dgm:spPr>
    </dgm:pt>
    <dgm:pt modelId="{6A9741B5-D2A7-4106-A577-C6A078A9094C}" type="pres">
      <dgm:prSet presAssocID="{31F5E787-64AE-4A15-AA0C-7547AE6FE00A}" presName="vSp" presStyleCnt="0"/>
      <dgm:spPr/>
    </dgm:pt>
    <dgm:pt modelId="{E89B08ED-0B7C-421D-8F69-C05F2AB4C6C4}" type="pres">
      <dgm:prSet presAssocID="{ED75475F-4DC1-4BAA-B3EF-E030FB6FCE5D}" presName="horFlow" presStyleCnt="0"/>
      <dgm:spPr/>
    </dgm:pt>
    <dgm:pt modelId="{30BF8E81-B8E0-45B5-98A1-96C141DCD7B0}" type="pres">
      <dgm:prSet presAssocID="{ED75475F-4DC1-4BAA-B3EF-E030FB6FCE5D}" presName="bigChev" presStyleLbl="node1" presStyleIdx="14" presStyleCnt="19" custScaleX="629228"/>
      <dgm:spPr/>
    </dgm:pt>
    <dgm:pt modelId="{7CC4CEF9-6E38-4420-9389-AFA65A2FF8A8}" type="pres">
      <dgm:prSet presAssocID="{9D398CB4-F152-4FF7-AB6A-261977939B76}" presName="parTrans" presStyleCnt="0"/>
      <dgm:spPr/>
    </dgm:pt>
    <dgm:pt modelId="{6BF6F322-59BA-4E84-8B12-FC19EBAD4BCD}" type="pres">
      <dgm:prSet presAssocID="{3BF17529-532A-4A41-938E-D11874B9E90E}" presName="node" presStyleLbl="alignAccFollowNode1" presStyleIdx="70" presStyleCnt="95" custScaleX="296675">
        <dgm:presLayoutVars>
          <dgm:bulletEnabled val="1"/>
        </dgm:presLayoutVars>
      </dgm:prSet>
      <dgm:spPr/>
    </dgm:pt>
    <dgm:pt modelId="{C67F72E3-744B-4168-9B16-9D6DB40318C6}" type="pres">
      <dgm:prSet presAssocID="{70199E5B-4064-4705-8FFD-62671A65AE88}" presName="sibTrans" presStyleCnt="0"/>
      <dgm:spPr/>
    </dgm:pt>
    <dgm:pt modelId="{21B8CFDC-F55E-424F-B457-F1C86DB58431}" type="pres">
      <dgm:prSet presAssocID="{B036EE1B-82E0-401A-B372-5ECA8ED29AFF}" presName="node" presStyleLbl="alignAccFollowNode1" presStyleIdx="71" presStyleCnt="95" custScaleX="296675">
        <dgm:presLayoutVars>
          <dgm:bulletEnabled val="1"/>
        </dgm:presLayoutVars>
      </dgm:prSet>
      <dgm:spPr/>
    </dgm:pt>
    <dgm:pt modelId="{BB603092-15C9-416F-AA56-C2B7EA196F36}" type="pres">
      <dgm:prSet presAssocID="{33BB7D26-6A8F-4E70-880E-EC851A15F994}" presName="sibTrans" presStyleCnt="0"/>
      <dgm:spPr/>
    </dgm:pt>
    <dgm:pt modelId="{960826CC-4276-4DED-B262-32D6D411D446}" type="pres">
      <dgm:prSet presAssocID="{970841A6-B0A0-4500-B07B-19A2F1119C40}" presName="node" presStyleLbl="alignAccFollowNode1" presStyleIdx="72" presStyleCnt="95" custScaleX="296675">
        <dgm:presLayoutVars>
          <dgm:bulletEnabled val="1"/>
        </dgm:presLayoutVars>
      </dgm:prSet>
      <dgm:spPr/>
    </dgm:pt>
    <dgm:pt modelId="{25698CD7-A210-4A9B-A9DE-C7F03559B69B}" type="pres">
      <dgm:prSet presAssocID="{BA048B0A-45BB-45B4-B824-25BA268EBDFF}" presName="sibTrans" presStyleCnt="0"/>
      <dgm:spPr/>
    </dgm:pt>
    <dgm:pt modelId="{35D8CB84-415E-4D32-B8F7-272F87B91692}" type="pres">
      <dgm:prSet presAssocID="{D97B153C-EE26-4D5F-8FE9-1511E7108828}" presName="node" presStyleLbl="alignAccFollowNode1" presStyleIdx="73" presStyleCnt="95" custScaleX="296675">
        <dgm:presLayoutVars>
          <dgm:bulletEnabled val="1"/>
        </dgm:presLayoutVars>
      </dgm:prSet>
      <dgm:spPr/>
    </dgm:pt>
    <dgm:pt modelId="{35943DEC-16A2-448A-9D78-1455DFB6102B}" type="pres">
      <dgm:prSet presAssocID="{C6222079-3673-41BE-86AE-E4EC922D3772}" presName="sibTrans" presStyleCnt="0"/>
      <dgm:spPr/>
    </dgm:pt>
    <dgm:pt modelId="{E2490B3C-77CE-4704-90B0-5FD596193322}" type="pres">
      <dgm:prSet presAssocID="{28725D3A-AA86-417B-81C5-2204FFA7065B}" presName="node" presStyleLbl="alignAccFollowNode1" presStyleIdx="74" presStyleCnt="95" custScaleX="296675">
        <dgm:presLayoutVars>
          <dgm:bulletEnabled val="1"/>
        </dgm:presLayoutVars>
      </dgm:prSet>
      <dgm:spPr>
        <a:xfrm>
          <a:off x="9873606" y="3819347"/>
          <a:ext cx="1465166" cy="197544"/>
        </a:xfrm>
        <a:prstGeom prst="chevron">
          <a:avLst/>
        </a:prstGeom>
      </dgm:spPr>
    </dgm:pt>
    <dgm:pt modelId="{B740A28B-8F11-45CD-B9F9-F815A32ABF48}" type="pres">
      <dgm:prSet presAssocID="{ED75475F-4DC1-4BAA-B3EF-E030FB6FCE5D}" presName="vSp" presStyleCnt="0"/>
      <dgm:spPr/>
    </dgm:pt>
    <dgm:pt modelId="{70FFCD70-EC54-42AB-A287-01623B3D04C2}" type="pres">
      <dgm:prSet presAssocID="{A9BBBD80-123D-477A-9910-66D4B759A883}" presName="horFlow" presStyleCnt="0"/>
      <dgm:spPr/>
    </dgm:pt>
    <dgm:pt modelId="{6B6DE428-B195-42BC-96C0-D97F39B2D831}" type="pres">
      <dgm:prSet presAssocID="{A9BBBD80-123D-477A-9910-66D4B759A883}" presName="bigChev" presStyleLbl="node1" presStyleIdx="15" presStyleCnt="19" custScaleX="629228"/>
      <dgm:spPr/>
    </dgm:pt>
    <dgm:pt modelId="{2323B3A5-5297-413B-B2C3-209D60748E5C}" type="pres">
      <dgm:prSet presAssocID="{2B2C2F82-EDD8-4195-8501-072B34FFF43E}" presName="parTrans" presStyleCnt="0"/>
      <dgm:spPr/>
    </dgm:pt>
    <dgm:pt modelId="{B23E0824-B04D-412D-B885-283C6E25232E}" type="pres">
      <dgm:prSet presAssocID="{9FD41E58-BEC7-4046-8A2F-E10BD226E8C8}" presName="node" presStyleLbl="alignAccFollowNode1" presStyleIdx="75" presStyleCnt="95" custScaleX="296675">
        <dgm:presLayoutVars>
          <dgm:bulletEnabled val="1"/>
        </dgm:presLayoutVars>
      </dgm:prSet>
      <dgm:spPr/>
    </dgm:pt>
    <dgm:pt modelId="{BC3C5AA2-0513-4BD2-B21A-40BD2554AAC3}" type="pres">
      <dgm:prSet presAssocID="{2F510D79-1E3A-4958-AA49-217900683F43}" presName="sibTrans" presStyleCnt="0"/>
      <dgm:spPr/>
    </dgm:pt>
    <dgm:pt modelId="{85588880-CEA4-40E8-BFA8-B4080085F1C8}" type="pres">
      <dgm:prSet presAssocID="{F2824B41-14F2-43C8-BCD0-D57EDE7EFEB4}" presName="node" presStyleLbl="alignAccFollowNode1" presStyleIdx="76" presStyleCnt="95" custScaleX="296675">
        <dgm:presLayoutVars>
          <dgm:bulletEnabled val="1"/>
        </dgm:presLayoutVars>
      </dgm:prSet>
      <dgm:spPr/>
    </dgm:pt>
    <dgm:pt modelId="{08114386-CCF4-4544-944B-D8429E281735}" type="pres">
      <dgm:prSet presAssocID="{3FEF5C0B-DA86-4C89-B113-5A946068A66C}" presName="sibTrans" presStyleCnt="0"/>
      <dgm:spPr/>
    </dgm:pt>
    <dgm:pt modelId="{C129C4AB-78E4-4AB1-93CF-203A08CE41E0}" type="pres">
      <dgm:prSet presAssocID="{8E74254D-9B95-4B26-B5EE-68537187B810}" presName="node" presStyleLbl="alignAccFollowNode1" presStyleIdx="77" presStyleCnt="95" custScaleX="296675">
        <dgm:presLayoutVars>
          <dgm:bulletEnabled val="1"/>
        </dgm:presLayoutVars>
      </dgm:prSet>
      <dgm:spPr/>
    </dgm:pt>
    <dgm:pt modelId="{AFCE7240-4581-4C1A-9B80-483B153C8E53}" type="pres">
      <dgm:prSet presAssocID="{63EC4FAE-6B69-4718-BEDC-99EF21EB71E5}" presName="sibTrans" presStyleCnt="0"/>
      <dgm:spPr/>
    </dgm:pt>
    <dgm:pt modelId="{DEE538BC-874A-45EC-B0C4-1A2F502E7138}" type="pres">
      <dgm:prSet presAssocID="{594ABA1D-F07B-4409-986B-4E02A967EBEE}" presName="node" presStyleLbl="alignAccFollowNode1" presStyleIdx="78" presStyleCnt="95" custScaleX="296675">
        <dgm:presLayoutVars>
          <dgm:bulletEnabled val="1"/>
        </dgm:presLayoutVars>
      </dgm:prSet>
      <dgm:spPr/>
    </dgm:pt>
    <dgm:pt modelId="{83093254-B934-4D04-9DD3-510BC4803220}" type="pres">
      <dgm:prSet presAssocID="{2DE705A6-DC1F-4DC1-9F44-E5072E804F43}" presName="sibTrans" presStyleCnt="0"/>
      <dgm:spPr/>
    </dgm:pt>
    <dgm:pt modelId="{82633640-8DB0-4096-ABE7-A1EC3DDC0231}" type="pres">
      <dgm:prSet presAssocID="{92F4CD14-7BD8-42D2-8740-209557C9A3E7}" presName="node" presStyleLbl="alignAccFollowNode1" presStyleIdx="79" presStyleCnt="95" custScaleX="296675">
        <dgm:presLayoutVars>
          <dgm:bulletEnabled val="1"/>
        </dgm:presLayoutVars>
      </dgm:prSet>
      <dgm:spPr>
        <a:xfrm>
          <a:off x="9873606" y="4090674"/>
          <a:ext cx="1465166" cy="197544"/>
        </a:xfrm>
        <a:prstGeom prst="chevron">
          <a:avLst/>
        </a:prstGeom>
      </dgm:spPr>
    </dgm:pt>
    <dgm:pt modelId="{B9965A88-2DCE-4C1E-91D5-82365E7A7998}" type="pres">
      <dgm:prSet presAssocID="{A9BBBD80-123D-477A-9910-66D4B759A883}" presName="vSp" presStyleCnt="0"/>
      <dgm:spPr/>
    </dgm:pt>
    <dgm:pt modelId="{1B664DC0-4E9E-41C2-814F-D630C2311281}" type="pres">
      <dgm:prSet presAssocID="{9925971C-3667-4189-B621-2021C5DD9EC5}" presName="horFlow" presStyleCnt="0"/>
      <dgm:spPr/>
    </dgm:pt>
    <dgm:pt modelId="{361B93A9-43CF-4B6D-91D0-CE46B6274E4C}" type="pres">
      <dgm:prSet presAssocID="{9925971C-3667-4189-B621-2021C5DD9EC5}" presName="bigChev" presStyleLbl="node1" presStyleIdx="16" presStyleCnt="19" custScaleX="629228"/>
      <dgm:spPr/>
    </dgm:pt>
    <dgm:pt modelId="{0CD13759-34FA-47BC-8A98-280D8195467E}" type="pres">
      <dgm:prSet presAssocID="{6CE709C8-F994-4490-BDB5-68F83A17ED27}" presName="parTrans" presStyleCnt="0"/>
      <dgm:spPr/>
    </dgm:pt>
    <dgm:pt modelId="{1434D892-6FFE-497A-A738-19F3E161D2E8}" type="pres">
      <dgm:prSet presAssocID="{2F2353A8-A337-448D-BBF9-F02ACB561BA9}" presName="node" presStyleLbl="alignAccFollowNode1" presStyleIdx="80" presStyleCnt="95" custScaleX="296675">
        <dgm:presLayoutVars>
          <dgm:bulletEnabled val="1"/>
        </dgm:presLayoutVars>
      </dgm:prSet>
      <dgm:spPr/>
    </dgm:pt>
    <dgm:pt modelId="{FAEA4A33-75E6-4452-978E-BD7D2F0F4CA1}" type="pres">
      <dgm:prSet presAssocID="{4378F325-D7DD-48E3-A521-FA59C8942F71}" presName="sibTrans" presStyleCnt="0"/>
      <dgm:spPr/>
    </dgm:pt>
    <dgm:pt modelId="{4D6D4057-C32E-433F-8634-8577CEB449F3}" type="pres">
      <dgm:prSet presAssocID="{F6ED8375-5FA8-4733-B774-47E7CA209DD7}" presName="node" presStyleLbl="alignAccFollowNode1" presStyleIdx="81" presStyleCnt="95" custScaleX="296675">
        <dgm:presLayoutVars>
          <dgm:bulletEnabled val="1"/>
        </dgm:presLayoutVars>
      </dgm:prSet>
      <dgm:spPr/>
    </dgm:pt>
    <dgm:pt modelId="{46E6237F-D563-4B47-A0F5-5EE0BBDFDCFB}" type="pres">
      <dgm:prSet presAssocID="{AD818BD9-8F7A-453A-96FF-E14626B44DF3}" presName="sibTrans" presStyleCnt="0"/>
      <dgm:spPr/>
    </dgm:pt>
    <dgm:pt modelId="{9A62D5AE-9051-4972-BB11-549683B6D7DE}" type="pres">
      <dgm:prSet presAssocID="{B60AF2C5-7E04-41A5-BE16-341B90F4E0C3}" presName="node" presStyleLbl="alignAccFollowNode1" presStyleIdx="82" presStyleCnt="95" custScaleX="296675">
        <dgm:presLayoutVars>
          <dgm:bulletEnabled val="1"/>
        </dgm:presLayoutVars>
      </dgm:prSet>
      <dgm:spPr/>
    </dgm:pt>
    <dgm:pt modelId="{CA6BDE3B-01A4-4246-92CA-6F972BF161A9}" type="pres">
      <dgm:prSet presAssocID="{1BEB85C6-A2ED-4E04-9733-EF931FD1C138}" presName="sibTrans" presStyleCnt="0"/>
      <dgm:spPr/>
    </dgm:pt>
    <dgm:pt modelId="{B8DEE646-201A-4D09-8BD0-FA98761AC1B2}" type="pres">
      <dgm:prSet presAssocID="{7906C817-3AB7-4404-AE94-FD0109DE4265}" presName="node" presStyleLbl="alignAccFollowNode1" presStyleIdx="83" presStyleCnt="95" custScaleX="296675">
        <dgm:presLayoutVars>
          <dgm:bulletEnabled val="1"/>
        </dgm:presLayoutVars>
      </dgm:prSet>
      <dgm:spPr>
        <a:xfrm>
          <a:off x="8477580" y="4362001"/>
          <a:ext cx="1465166" cy="197544"/>
        </a:xfrm>
        <a:prstGeom prst="chevron">
          <a:avLst/>
        </a:prstGeom>
      </dgm:spPr>
    </dgm:pt>
    <dgm:pt modelId="{1718F2EF-3886-4765-A440-AF7748D14655}" type="pres">
      <dgm:prSet presAssocID="{416D15D1-A22F-45D7-933F-9F91FF259AED}" presName="sibTrans" presStyleCnt="0"/>
      <dgm:spPr/>
    </dgm:pt>
    <dgm:pt modelId="{646F9EB4-FAAB-4BAE-97CD-E794B9F53FE5}" type="pres">
      <dgm:prSet presAssocID="{8E064969-95CC-4A7D-95C3-C9C7789BA639}" presName="node" presStyleLbl="alignAccFollowNode1" presStyleIdx="84" presStyleCnt="95" custScaleX="296675">
        <dgm:presLayoutVars>
          <dgm:bulletEnabled val="1"/>
        </dgm:presLayoutVars>
      </dgm:prSet>
      <dgm:spPr>
        <a:xfrm>
          <a:off x="9873606" y="4362001"/>
          <a:ext cx="1465166" cy="197544"/>
        </a:xfrm>
        <a:prstGeom prst="chevron">
          <a:avLst/>
        </a:prstGeom>
      </dgm:spPr>
    </dgm:pt>
    <dgm:pt modelId="{743121C8-4C15-4294-9B36-C7D7A1A31752}" type="pres">
      <dgm:prSet presAssocID="{9925971C-3667-4189-B621-2021C5DD9EC5}" presName="vSp" presStyleCnt="0"/>
      <dgm:spPr/>
    </dgm:pt>
    <dgm:pt modelId="{6C40D07C-3F61-4B32-B76A-5F0349560DFE}" type="pres">
      <dgm:prSet presAssocID="{D76464CE-DB03-4D1D-B6D8-39CB94EC6BEA}" presName="horFlow" presStyleCnt="0"/>
      <dgm:spPr/>
    </dgm:pt>
    <dgm:pt modelId="{7AAD670E-0D11-45F7-B0FD-E627A236F9B1}" type="pres">
      <dgm:prSet presAssocID="{D76464CE-DB03-4D1D-B6D8-39CB94EC6BEA}" presName="bigChev" presStyleLbl="node1" presStyleIdx="17" presStyleCnt="19" custScaleX="629228"/>
      <dgm:spPr/>
    </dgm:pt>
    <dgm:pt modelId="{804E02D5-209B-44B1-8B05-3D10F4A458AC}" type="pres">
      <dgm:prSet presAssocID="{EF74EEB5-2567-4C99-BB1F-AB35F2E7B98D}" presName="parTrans" presStyleCnt="0"/>
      <dgm:spPr/>
    </dgm:pt>
    <dgm:pt modelId="{663D7E02-1529-4EF5-93B2-9A7706940126}" type="pres">
      <dgm:prSet presAssocID="{7AC507E4-2542-4213-9F47-FE2FD5E7BD0F}" presName="node" presStyleLbl="alignAccFollowNode1" presStyleIdx="85" presStyleCnt="95" custScaleX="296675">
        <dgm:presLayoutVars>
          <dgm:bulletEnabled val="1"/>
        </dgm:presLayoutVars>
      </dgm:prSet>
      <dgm:spPr/>
    </dgm:pt>
    <dgm:pt modelId="{387B1022-F754-4F29-920B-5F3AFBE03241}" type="pres">
      <dgm:prSet presAssocID="{D3E2AB80-5B1E-4F76-8B6F-E1B386BEC346}" presName="sibTrans" presStyleCnt="0"/>
      <dgm:spPr/>
    </dgm:pt>
    <dgm:pt modelId="{1B64AF88-CFFB-408C-BFAD-D190C731D539}" type="pres">
      <dgm:prSet presAssocID="{F3A0877C-AE13-400B-BFB3-447F6167333B}" presName="node" presStyleLbl="alignAccFollowNode1" presStyleIdx="86" presStyleCnt="95" custScaleX="296675">
        <dgm:presLayoutVars>
          <dgm:bulletEnabled val="1"/>
        </dgm:presLayoutVars>
      </dgm:prSet>
      <dgm:spPr/>
    </dgm:pt>
    <dgm:pt modelId="{EB0499D5-377E-416C-9078-E16761D79B46}" type="pres">
      <dgm:prSet presAssocID="{61A7C6F6-59D1-4A76-8663-2F8340E86F93}" presName="sibTrans" presStyleCnt="0"/>
      <dgm:spPr/>
    </dgm:pt>
    <dgm:pt modelId="{7DB241E0-3D98-4087-B2AE-9C9797AD2DB4}" type="pres">
      <dgm:prSet presAssocID="{94CC5A65-009C-40DB-9398-F34648F99B8D}" presName="node" presStyleLbl="alignAccFollowNode1" presStyleIdx="87" presStyleCnt="95" custScaleX="296675">
        <dgm:presLayoutVars>
          <dgm:bulletEnabled val="1"/>
        </dgm:presLayoutVars>
      </dgm:prSet>
      <dgm:spPr/>
    </dgm:pt>
    <dgm:pt modelId="{6BCF1525-0AC1-40A6-AB44-DD1DE648337D}" type="pres">
      <dgm:prSet presAssocID="{CC9F62F2-AF1A-4F29-88E0-B291C0EB5B1C}" presName="sibTrans" presStyleCnt="0"/>
      <dgm:spPr/>
    </dgm:pt>
    <dgm:pt modelId="{184D54A0-2B24-406F-80BE-E3F951E4DCEB}" type="pres">
      <dgm:prSet presAssocID="{2882A684-0624-44D0-8ABC-49B55BD18866}" presName="node" presStyleLbl="alignAccFollowNode1" presStyleIdx="88" presStyleCnt="95" custScaleX="296675">
        <dgm:presLayoutVars>
          <dgm:bulletEnabled val="1"/>
        </dgm:presLayoutVars>
      </dgm:prSet>
      <dgm:spPr/>
    </dgm:pt>
    <dgm:pt modelId="{50643EB2-62AD-4F6D-ACC5-38FEC7B0D899}" type="pres">
      <dgm:prSet presAssocID="{C63A73F9-25F7-4B27-AEAE-846E84F1B952}" presName="sibTrans" presStyleCnt="0"/>
      <dgm:spPr/>
    </dgm:pt>
    <dgm:pt modelId="{2EE353D6-F2AC-46AC-BFDE-3C782D983108}" type="pres">
      <dgm:prSet presAssocID="{49FF46FA-6CA3-46D1-A811-A47664215BC6}" presName="node" presStyleLbl="alignAccFollowNode1" presStyleIdx="89" presStyleCnt="95" custScaleX="296675">
        <dgm:presLayoutVars>
          <dgm:bulletEnabled val="1"/>
        </dgm:presLayoutVars>
      </dgm:prSet>
      <dgm:spPr>
        <a:xfrm>
          <a:off x="9873606" y="4633328"/>
          <a:ext cx="1465166" cy="197544"/>
        </a:xfrm>
        <a:prstGeom prst="chevron">
          <a:avLst/>
        </a:prstGeom>
      </dgm:spPr>
    </dgm:pt>
    <dgm:pt modelId="{DF3BB834-D038-46F6-AAF5-7F269D349BDC}" type="pres">
      <dgm:prSet presAssocID="{D76464CE-DB03-4D1D-B6D8-39CB94EC6BEA}" presName="vSp" presStyleCnt="0"/>
      <dgm:spPr/>
    </dgm:pt>
    <dgm:pt modelId="{4CD50D08-251A-474D-A492-56F7A7B0F8FD}" type="pres">
      <dgm:prSet presAssocID="{2C67A84B-1DA8-404D-A584-017D671A3287}" presName="horFlow" presStyleCnt="0"/>
      <dgm:spPr/>
    </dgm:pt>
    <dgm:pt modelId="{E8040FCE-27E2-4B83-BB88-9E5049E7EE33}" type="pres">
      <dgm:prSet presAssocID="{2C67A84B-1DA8-404D-A584-017D671A3287}" presName="bigChev" presStyleLbl="node1" presStyleIdx="18" presStyleCnt="19" custScaleX="629228"/>
      <dgm:spPr/>
    </dgm:pt>
    <dgm:pt modelId="{78EA9C5D-60C4-4F99-8112-166221EA38F0}" type="pres">
      <dgm:prSet presAssocID="{D1155D53-45C0-4288-A56F-21D61285327A}" presName="parTrans" presStyleCnt="0"/>
      <dgm:spPr/>
    </dgm:pt>
    <dgm:pt modelId="{4B8F0E83-35B2-478F-B70B-3E090F18E195}" type="pres">
      <dgm:prSet presAssocID="{15A7A580-2129-4117-BE70-7A6B6F86F052}" presName="node" presStyleLbl="alignAccFollowNode1" presStyleIdx="90" presStyleCnt="95" custScaleX="296675">
        <dgm:presLayoutVars>
          <dgm:bulletEnabled val="1"/>
        </dgm:presLayoutVars>
      </dgm:prSet>
      <dgm:spPr/>
    </dgm:pt>
    <dgm:pt modelId="{00666996-96B4-4C15-A976-9310B04F5566}" type="pres">
      <dgm:prSet presAssocID="{E8DA2E32-5F7D-4753-B939-EAEEC6112813}" presName="sibTrans" presStyleCnt="0"/>
      <dgm:spPr/>
    </dgm:pt>
    <dgm:pt modelId="{26658E06-16CA-4907-B90F-52EF02C7EB34}" type="pres">
      <dgm:prSet presAssocID="{C893CE47-EEAF-41F8-9968-CBE62A9D8136}" presName="node" presStyleLbl="alignAccFollowNode1" presStyleIdx="91" presStyleCnt="95" custScaleX="296675">
        <dgm:presLayoutVars>
          <dgm:bulletEnabled val="1"/>
        </dgm:presLayoutVars>
      </dgm:prSet>
      <dgm:spPr/>
    </dgm:pt>
    <dgm:pt modelId="{E4CB11B9-A403-4535-98BF-7F5E95C7EC91}" type="pres">
      <dgm:prSet presAssocID="{DC8648FD-7873-4BE9-8310-AD1C7DBD8C1D}" presName="sibTrans" presStyleCnt="0"/>
      <dgm:spPr/>
    </dgm:pt>
    <dgm:pt modelId="{B0927775-FE01-40A4-A37E-A98EFD4BDD9D}" type="pres">
      <dgm:prSet presAssocID="{02310D2D-C8BE-4749-85C4-06C3955CB95F}" presName="node" presStyleLbl="alignAccFollowNode1" presStyleIdx="92" presStyleCnt="95" custScaleX="296675">
        <dgm:presLayoutVars>
          <dgm:bulletEnabled val="1"/>
        </dgm:presLayoutVars>
      </dgm:prSet>
      <dgm:spPr/>
    </dgm:pt>
    <dgm:pt modelId="{94B84C5F-39C0-4388-B867-7750F3C0E16F}" type="pres">
      <dgm:prSet presAssocID="{A93D971B-E855-4344-8A73-DCEB32899849}" presName="sibTrans" presStyleCnt="0"/>
      <dgm:spPr/>
    </dgm:pt>
    <dgm:pt modelId="{9603FD9B-232A-441C-A30D-C4AEE6027566}" type="pres">
      <dgm:prSet presAssocID="{C2DE53EC-3607-4701-A2DB-C5A13C98C122}" presName="node" presStyleLbl="alignAccFollowNode1" presStyleIdx="93" presStyleCnt="95" custScaleX="296675">
        <dgm:presLayoutVars>
          <dgm:bulletEnabled val="1"/>
        </dgm:presLayoutVars>
      </dgm:prSet>
      <dgm:spPr/>
    </dgm:pt>
    <dgm:pt modelId="{7174A1CA-F40F-4272-B7D1-01CF8FB2ED56}" type="pres">
      <dgm:prSet presAssocID="{108DF8C3-F115-4288-9069-DDE68DA55C98}" presName="sibTrans" presStyleCnt="0"/>
      <dgm:spPr/>
    </dgm:pt>
    <dgm:pt modelId="{1BEBAD78-E97C-428E-A876-8ED850DB287F}" type="pres">
      <dgm:prSet presAssocID="{132426B9-1589-4E8F-A314-0FA664602DF1}" presName="node" presStyleLbl="alignAccFollowNode1" presStyleIdx="94" presStyleCnt="95" custScaleX="296675">
        <dgm:presLayoutVars>
          <dgm:bulletEnabled val="1"/>
        </dgm:presLayoutVars>
      </dgm:prSet>
      <dgm:spPr>
        <a:xfrm>
          <a:off x="9873606" y="4904655"/>
          <a:ext cx="1465166" cy="197544"/>
        </a:xfrm>
        <a:prstGeom prst="chevron">
          <a:avLst/>
        </a:prstGeom>
      </dgm:spPr>
    </dgm:pt>
  </dgm:ptLst>
  <dgm:cxnLst>
    <dgm:cxn modelId="{F8106400-AFEC-4DA8-8D5B-60B00912C7B4}" type="presOf" srcId="{9F33EAE2-CBCC-4163-B546-94218511C58E}" destId="{011FCED7-5E50-431B-83A3-BE4E70A41C6C}" srcOrd="0" destOrd="0" presId="urn:microsoft.com/office/officeart/2005/8/layout/lProcess3"/>
    <dgm:cxn modelId="{FA208C01-8C3F-43B4-86F4-061312343061}" type="presOf" srcId="{B5B7483E-4DD8-488F-944D-23C42C6B2AA0}" destId="{5D2C240B-229C-45C7-9616-4E75E25E9BF8}" srcOrd="0" destOrd="0" presId="urn:microsoft.com/office/officeart/2005/8/layout/lProcess3"/>
    <dgm:cxn modelId="{0D066904-B127-42A0-8D8A-D70043FC5269}" srcId="{31F5E787-64AE-4A15-AA0C-7547AE6FE00A}" destId="{9F33EAE2-CBCC-4163-B546-94218511C58E}" srcOrd="1" destOrd="0" parTransId="{BB4F3134-30A8-41A6-9ECC-1678C9B11763}" sibTransId="{90109495-A435-4836-8349-56D1C0C927F1}"/>
    <dgm:cxn modelId="{96E28A04-422D-4B2F-804C-6F74150BCA23}" type="presOf" srcId="{7906C817-3AB7-4404-AE94-FD0109DE4265}" destId="{B8DEE646-201A-4D09-8BD0-FA98761AC1B2}" srcOrd="0" destOrd="0" presId="urn:microsoft.com/office/officeart/2005/8/layout/lProcess3"/>
    <dgm:cxn modelId="{9930AA04-A72D-4A80-A699-AF13A027E5D1}" srcId="{D5A67F73-5628-4681-87F7-9B4F9829690B}" destId="{5ADB5157-B495-4269-8863-4D97280CF330}" srcOrd="0" destOrd="0" parTransId="{1364DEAD-572B-4C5E-8122-6BA4865F4A9C}" sibTransId="{47EA29FA-F2A9-4F8D-B2DE-603022ACA0A4}"/>
    <dgm:cxn modelId="{481AE605-C831-4794-B934-CDAF5FD51F37}" type="presOf" srcId="{D56F8EDF-7007-437E-8E8E-04652CFF51F4}" destId="{7619B518-15DA-4D61-BCA5-BCB8251B496A}" srcOrd="0" destOrd="0" presId="urn:microsoft.com/office/officeart/2005/8/layout/lProcess3"/>
    <dgm:cxn modelId="{A4BA4B06-6CD9-4A92-B5CC-2F22F2BC68EA}" srcId="{95725253-D32C-4475-BEA4-8A2B1EA89991}" destId="{C8BC4C92-A76B-4FDD-9E3E-C1779876EFD0}" srcOrd="3" destOrd="0" parTransId="{7B10D3A3-E684-43E3-A7E2-BA8E1A03B0CC}" sibTransId="{79B603C3-BB36-4764-8599-7E488786ACF6}"/>
    <dgm:cxn modelId="{F6F3F906-1A24-4EBB-A7E2-BD9F93752284}" srcId="{E774A891-FC91-426D-9F57-6F352DB4A4B1}" destId="{0108183C-F25C-4071-8C8E-D8BE195701F1}" srcOrd="2" destOrd="0" parTransId="{532D4949-5A00-4AA9-AA97-50071F846A33}" sibTransId="{C4E4C6DA-5309-4BA3-8EAC-4D5216D7FD8D}"/>
    <dgm:cxn modelId="{D88F7508-9AD3-442C-AB6C-2E635D3F954B}" type="presOf" srcId="{4CCFD838-A8E2-4320-911C-3EC3E6497BBE}" destId="{DE178F9C-B072-425A-9039-00DF0ABBDECD}" srcOrd="0" destOrd="0" presId="urn:microsoft.com/office/officeart/2005/8/layout/lProcess3"/>
    <dgm:cxn modelId="{07DBD708-0B1E-4AD3-8C16-2109A7F97D70}" type="presOf" srcId="{C710BC6C-6D01-4632-AFB2-FA0D5FBDF761}" destId="{751DD8DF-30A0-486F-9FE6-01E09C0F415E}" srcOrd="0" destOrd="0" presId="urn:microsoft.com/office/officeart/2005/8/layout/lProcess3"/>
    <dgm:cxn modelId="{7B4BFF09-287E-427D-867E-06ADE22F423A}" type="presOf" srcId="{CC4692E2-F0B8-4342-8BB2-B5532EC8AD3E}" destId="{25D61911-0518-4821-8219-1D28C6127B1B}" srcOrd="0" destOrd="0" presId="urn:microsoft.com/office/officeart/2005/8/layout/lProcess3"/>
    <dgm:cxn modelId="{4898530D-81CF-46B1-9CA9-5D878B62F524}" srcId="{64660BF9-334F-46BF-BFF3-984CB720CC95}" destId="{2D510503-264E-48C0-871B-E10ADF0AF214}" srcOrd="3" destOrd="0" parTransId="{6188671B-051B-4AEE-8FB3-F06179C2AC3E}" sibTransId="{950B9E35-C7A0-4941-B661-B269337813CC}"/>
    <dgm:cxn modelId="{0B3EB80D-3E5F-4CFA-9BD0-5D50176CE81B}" srcId="{31F5E787-64AE-4A15-AA0C-7547AE6FE00A}" destId="{295ECBD2-B9DC-4083-A9F5-0AA8FCF3A0E2}" srcOrd="4" destOrd="0" parTransId="{A9AA2C4E-BE7B-4694-B677-47584695E351}" sibTransId="{1A59D69F-C6B6-4E8F-8367-F2FDD2013960}"/>
    <dgm:cxn modelId="{E46D340E-E975-43F4-86D1-585FBF39E35F}" type="presOf" srcId="{7780BC4E-9132-4351-863E-2885930B0763}" destId="{47E1C551-148C-4F57-A260-D6DCACD9F7E6}" srcOrd="0" destOrd="0" presId="urn:microsoft.com/office/officeart/2005/8/layout/lProcess3"/>
    <dgm:cxn modelId="{B8CEFB0F-864E-49E1-B886-E497450F13FC}" srcId="{D5A67F73-5628-4681-87F7-9B4F9829690B}" destId="{A4B7FCD0-10D8-4C5F-82C9-DD19FD40E9C4}" srcOrd="3" destOrd="0" parTransId="{0F2F8C38-0B98-4CC5-8B71-2837C25A361B}" sibTransId="{A3DA9BC6-82CF-4290-8B90-3B911272E25F}"/>
    <dgm:cxn modelId="{E0780512-F495-41C3-97CA-4A90A43301B5}" type="presOf" srcId="{9AC5D45E-0C7A-4105-8BEC-2629F2B767B1}" destId="{9F86BE45-8E3C-473B-9181-B024FB692468}" srcOrd="0" destOrd="0" presId="urn:microsoft.com/office/officeart/2005/8/layout/lProcess3"/>
    <dgm:cxn modelId="{4E947812-E978-4B70-A53A-16034E6853DA}" type="presOf" srcId="{F6ED8375-5FA8-4733-B774-47E7CA209DD7}" destId="{4D6D4057-C32E-433F-8634-8577CEB449F3}" srcOrd="0" destOrd="0" presId="urn:microsoft.com/office/officeart/2005/8/layout/lProcess3"/>
    <dgm:cxn modelId="{27E4A013-6B91-4247-AED6-FF6A3DC215B2}" srcId="{EA48D4A7-DFD0-4DF0-A227-51D9A8AB35CC}" destId="{FA9B0A1F-FC31-40FC-A710-4DE19850FB86}" srcOrd="0" destOrd="0" parTransId="{4A7378B5-13A7-4CCC-9DA9-0F1CDCACFC54}" sibTransId="{620E17BB-029C-4077-AA1E-48B0E989438C}"/>
    <dgm:cxn modelId="{5CDFFF13-4778-4535-A3CB-A64E8AE87A77}" srcId="{AA790FF2-E26A-4E86-9BB6-9B404A961D5D}" destId="{3C269CBD-F1B3-4AAF-852D-78317073EDEB}" srcOrd="4" destOrd="0" parTransId="{6A91B9A5-CAAD-4D7F-9DD2-F7C2FD28A0A8}" sibTransId="{EF6017F7-FF4E-4D4C-A632-62F57F6E69B5}"/>
    <dgm:cxn modelId="{0A775414-AE46-4BF0-92BF-9DA5FA0EB4AF}" srcId="{D56F8EDF-7007-437E-8E8E-04652CFF51F4}" destId="{288D5930-D4AA-4F97-8D09-0C5DAB9C259A}" srcOrd="9" destOrd="0" parTransId="{D7814E38-A6EC-4172-8FFD-1AC97C9DB0C9}" sibTransId="{3571DE7A-5BF0-4D1B-9914-F577EA491144}"/>
    <dgm:cxn modelId="{384C4817-50B3-4BF1-8E61-E284D18F685A}" srcId="{AA790FF2-E26A-4E86-9BB6-9B404A961D5D}" destId="{ACBB743D-903D-4113-A150-1FEB320D57F5}" srcOrd="3" destOrd="0" parTransId="{8B5AFB03-939C-4A9B-A84D-8FCB898214B7}" sibTransId="{F669D019-AEAE-4119-9D0D-478B472BE628}"/>
    <dgm:cxn modelId="{6FC27018-A2B2-4736-9CFA-BDA557E6F371}" srcId="{95725253-D32C-4475-BEA4-8A2B1EA89991}" destId="{3405D62E-474A-48F2-9215-EAC277B58875}" srcOrd="2" destOrd="0" parTransId="{F0BB5178-89AA-49AF-9EF8-7C33BABC896D}" sibTransId="{79D2C986-C52D-4DBC-8C6A-99E55CB7A0AF}"/>
    <dgm:cxn modelId="{D2D1141A-6E3F-4668-8EFA-D1DEB1990782}" type="presOf" srcId="{B60AF2C5-7E04-41A5-BE16-341B90F4E0C3}" destId="{9A62D5AE-9051-4972-BB11-549683B6D7DE}" srcOrd="0" destOrd="0" presId="urn:microsoft.com/office/officeart/2005/8/layout/lProcess3"/>
    <dgm:cxn modelId="{EB97491E-374F-4914-9582-1BE09CEAE7F2}" srcId="{D5A67F73-5628-4681-87F7-9B4F9829690B}" destId="{5FDC4A79-18A8-4E1F-8B75-6DD9509AF5FA}" srcOrd="2" destOrd="0" parTransId="{68A653CC-B2A0-4FAD-A1AB-3F75393E4E50}" sibTransId="{C2E68272-A51F-48C9-9634-532940D1C741}"/>
    <dgm:cxn modelId="{265DD81E-8F56-4ED6-853E-7DE11DB887DA}" srcId="{00063F33-F4D7-4E1F-9AF1-52A18A39501D}" destId="{521ABF9F-34AF-41F2-987B-C9F36E372F12}" srcOrd="1" destOrd="0" parTransId="{F7CD5B0D-0E4E-466A-9CE3-DFF92A1D0C39}" sibTransId="{85885B5C-73E1-409B-8276-59C270053036}"/>
    <dgm:cxn modelId="{E7AC281F-FC99-4422-855D-C4B83D7AD4E3}" type="presOf" srcId="{A839C5DF-8712-48A6-8C50-C6909485F40C}" destId="{3ECAE098-C5C9-40FC-A7A3-E11BC08E5BFE}" srcOrd="0" destOrd="0" presId="urn:microsoft.com/office/officeart/2005/8/layout/lProcess3"/>
    <dgm:cxn modelId="{CD8E8920-5B62-46BD-A88E-E9611C661B70}" srcId="{00063F33-F4D7-4E1F-9AF1-52A18A39501D}" destId="{D2F5FEE0-739B-40B7-9D14-AF8E43D1F550}" srcOrd="3" destOrd="0" parTransId="{563017F4-2038-4E05-BEC5-BE621A303781}" sibTransId="{3436E9C7-7DD0-4416-8B1E-8FC92743F5D8}"/>
    <dgm:cxn modelId="{159A2321-2372-4D5C-807B-7E6C634DD23E}" srcId="{64660BF9-334F-46BF-BFF3-984CB720CC95}" destId="{24DFEB91-D26D-4F8F-8E2A-BAA0BA981A30}" srcOrd="1" destOrd="0" parTransId="{81B0C9A5-FD9E-4978-B9CA-CB0CBB9E23E6}" sibTransId="{5F6C8EBE-F54A-4D9C-8069-B9F755086E01}"/>
    <dgm:cxn modelId="{EB342B21-961A-4F50-978F-098FDAB8FC3D}" type="presOf" srcId="{3405D62E-474A-48F2-9215-EAC277B58875}" destId="{416BF6CE-A5AA-4A02-9C7D-8A1BE000FDCE}" srcOrd="0" destOrd="0" presId="urn:microsoft.com/office/officeart/2005/8/layout/lProcess3"/>
    <dgm:cxn modelId="{2D7B8B21-43DC-4206-BC5E-692E3B799E91}" srcId="{D56F8EDF-7007-437E-8E8E-04652CFF51F4}" destId="{CD9D2520-AFA1-48B8-818A-204D96C169ED}" srcOrd="7" destOrd="0" parTransId="{1BA355C2-0C27-4695-9FA8-0D7AB686A066}" sibTransId="{E7C9C0FC-9237-458F-9DD8-DE7E9A9E56A0}"/>
    <dgm:cxn modelId="{6C999322-BFDB-449E-A492-3BAB26247063}" srcId="{288D5930-D4AA-4F97-8D09-0C5DAB9C259A}" destId="{F6585F52-07AE-4003-B5AB-01C670A14DF2}" srcOrd="0" destOrd="0" parTransId="{72A2CB7A-D651-432C-AFD5-4AAB4690E5FA}" sibTransId="{8E793397-210A-46DB-A6EC-BED2525A44EB}"/>
    <dgm:cxn modelId="{6C76B122-8E60-440B-9421-65111B965D58}" type="presOf" srcId="{FA9B0A1F-FC31-40FC-A710-4DE19850FB86}" destId="{2029C37A-E62E-41C2-B696-CFA6C0EF78F9}" srcOrd="0" destOrd="0" presId="urn:microsoft.com/office/officeart/2005/8/layout/lProcess3"/>
    <dgm:cxn modelId="{72C03E24-BB17-47CB-96B6-A900EE862382}" type="presOf" srcId="{A9BBBD80-123D-477A-9910-66D4B759A883}" destId="{6B6DE428-B195-42BC-96C0-D97F39B2D831}" srcOrd="0" destOrd="0" presId="urn:microsoft.com/office/officeart/2005/8/layout/lProcess3"/>
    <dgm:cxn modelId="{6DE02F25-79CC-46E5-A230-425AC9813256}" srcId="{288D5930-D4AA-4F97-8D09-0C5DAB9C259A}" destId="{CA8295AA-D6B8-452B-9762-CE95B90D8D17}" srcOrd="2" destOrd="0" parTransId="{D5EB78D6-AFBA-4CEE-913E-629D709888B7}" sibTransId="{7E2E8A5B-3400-442D-B1FD-D52C6C17257B}"/>
    <dgm:cxn modelId="{10B70526-8614-4FE2-BA47-25E1B25EC48E}" srcId="{20BCDC47-22FF-4797-B45F-81A427AA75AF}" destId="{5DE0743D-A835-48D9-90E8-D8223AA94D3C}" srcOrd="3" destOrd="0" parTransId="{37723D4B-4961-4096-B8EA-888EA61FB64B}" sibTransId="{26257444-2831-4597-9C60-7D89E1261669}"/>
    <dgm:cxn modelId="{D3513926-3FAE-4840-A2EB-9DBBE182FA9F}" srcId="{D5A67F73-5628-4681-87F7-9B4F9829690B}" destId="{EF6D8633-705A-4F6F-92D3-89234276581F}" srcOrd="1" destOrd="0" parTransId="{DE46A441-8E78-4449-836F-FBD291BD5B1F}" sibTransId="{E0E1D543-E947-4597-9548-37D6F4F17563}"/>
    <dgm:cxn modelId="{A87C1D27-7546-45BC-B684-C6F91FA022BE}" srcId="{EA48D4A7-DFD0-4DF0-A227-51D9A8AB35CC}" destId="{99509FD7-DEF6-4786-82B0-B2B4DF240B66}" srcOrd="2" destOrd="0" parTransId="{8B8E9ACF-A7CE-4010-B6BA-785600AFD2F7}" sibTransId="{233D300E-58DE-49CB-B973-A31B3F27B5F7}"/>
    <dgm:cxn modelId="{9FFB4A27-970D-4C55-94D6-6CC7A0A02C3E}" srcId="{D76464CE-DB03-4D1D-B6D8-39CB94EC6BEA}" destId="{2882A684-0624-44D0-8ABC-49B55BD18866}" srcOrd="3" destOrd="0" parTransId="{43E0FD09-6637-4142-B45A-64DE92CD5A5B}" sibTransId="{C63A73F9-25F7-4B27-AEAE-846E84F1B952}"/>
    <dgm:cxn modelId="{FA157C27-4015-4D18-8DCB-3F71B5ACDE4B}" srcId="{A2B5153F-5B71-46C8-B545-EF6A41000BFC}" destId="{5E560C86-E1E2-4C97-9BDB-1C4593F1AD67}" srcOrd="1" destOrd="0" parTransId="{A52EC4FE-A3D4-4C21-8731-ACD69C5DCDBA}" sibTransId="{8E13540B-F3C3-41D1-A520-E89C9E67FBE8}"/>
    <dgm:cxn modelId="{42429E29-E243-4C1B-A629-FD993C9B44CF}" srcId="{451EFF04-A7B4-4921-8D18-9D4E0E7B6234}" destId="{8389C8EC-302B-4B57-8D3C-B1A44CCB4C49}" srcOrd="4" destOrd="0" parTransId="{037A0F7F-279C-452F-8848-8476DA7D686B}" sibTransId="{FF3E3C87-6A72-4E77-AE58-436512A44F40}"/>
    <dgm:cxn modelId="{0CE5E229-D97C-4814-82AE-E0DF99912B4B}" type="presOf" srcId="{3BF17529-532A-4A41-938E-D11874B9E90E}" destId="{6BF6F322-59BA-4E84-8B12-FC19EBAD4BCD}" srcOrd="0" destOrd="0" presId="urn:microsoft.com/office/officeart/2005/8/layout/lProcess3"/>
    <dgm:cxn modelId="{3001412A-8AF2-4CCC-AB86-9E60F6CEC8F7}" srcId="{288D5930-D4AA-4F97-8D09-0C5DAB9C259A}" destId="{51D93709-2F39-436D-8675-9B7B21DECD46}" srcOrd="1" destOrd="0" parTransId="{A7772A21-727A-47EA-9B29-919E59B93F40}" sibTransId="{41F2FA2D-0740-4F4B-A7A5-12ECEFF85BF8}"/>
    <dgm:cxn modelId="{014A9B2C-F491-466D-8410-3927BF5B50EF}" type="presOf" srcId="{7103096D-80C5-4794-98D0-616AE2A9DEA4}" destId="{1F421399-7FFD-4BEE-8371-D9C5F1AAA3AE}" srcOrd="0" destOrd="0" presId="urn:microsoft.com/office/officeart/2005/8/layout/lProcess3"/>
    <dgm:cxn modelId="{D3C3E42D-E219-4786-BB07-0CB5CF377D6B}" type="presOf" srcId="{8E74254D-9B95-4B26-B5EE-68537187B810}" destId="{C129C4AB-78E4-4AB1-93CF-203A08CE41E0}" srcOrd="0" destOrd="0" presId="urn:microsoft.com/office/officeart/2005/8/layout/lProcess3"/>
    <dgm:cxn modelId="{CEBE1132-232B-410A-92F0-23AF5F8BD97D}" srcId="{E774A891-FC91-426D-9F57-6F352DB4A4B1}" destId="{24D42D2F-811C-4587-8CD1-AE01C2EB0DF3}" srcOrd="3" destOrd="0" parTransId="{B8874E33-C79F-485F-A577-8D5FB5067E14}" sibTransId="{1F7F7B23-C948-402F-B093-7121F2FF2DA6}"/>
    <dgm:cxn modelId="{3E949332-E15B-417E-9AB8-D467D83C4C82}" type="presOf" srcId="{A4EC5A2A-BA7B-4F47-A9B8-47319D041F88}" destId="{6D2114E8-9B95-446E-8F6C-17FD8E2B30C1}" srcOrd="0" destOrd="0" presId="urn:microsoft.com/office/officeart/2005/8/layout/lProcess3"/>
    <dgm:cxn modelId="{BA0A3B34-2903-4796-B4F6-33E11D4F6CE0}" srcId="{D56F8EDF-7007-437E-8E8E-04652CFF51F4}" destId="{31F5E787-64AE-4A15-AA0C-7547AE6FE00A}" srcOrd="13" destOrd="0" parTransId="{F742A090-1DCB-46A0-940D-44FB5A97ABC3}" sibTransId="{206B59E7-76C6-45FC-930A-A3181295D594}"/>
    <dgm:cxn modelId="{1F346234-B114-4246-8AE6-2916FDC8954A}" srcId="{31F5E787-64AE-4A15-AA0C-7547AE6FE00A}" destId="{AC36BFCD-1D5C-49FD-A9EC-9172920B4576}" srcOrd="2" destOrd="0" parTransId="{C61A2C65-2C4F-4F45-B9AF-770E65AEE6A9}" sibTransId="{5862CBCE-742A-4583-83BE-F1A665484F24}"/>
    <dgm:cxn modelId="{88126C35-4F51-4047-B93A-449B9EFF6054}" srcId="{D56F8EDF-7007-437E-8E8E-04652CFF51F4}" destId="{A9BBBD80-123D-477A-9910-66D4B759A883}" srcOrd="15" destOrd="0" parTransId="{DA6C00B1-6026-4704-92E8-3AD1E1477B00}" sibTransId="{5784D31F-29B5-403D-96D8-09328D350657}"/>
    <dgm:cxn modelId="{9FBAA536-2081-4102-AEAB-289B12D15670}" type="presOf" srcId="{2F2353A8-A337-448D-BBF9-F02ACB561BA9}" destId="{1434D892-6FFE-497A-A738-19F3E161D2E8}" srcOrd="0" destOrd="0" presId="urn:microsoft.com/office/officeart/2005/8/layout/lProcess3"/>
    <dgm:cxn modelId="{D71F6E37-85AC-483F-A9D9-4F9DECEDF587}" srcId="{EA48D4A7-DFD0-4DF0-A227-51D9A8AB35CC}" destId="{A6E0B37B-1D4D-41F4-9798-99698EEE711B}" srcOrd="1" destOrd="0" parTransId="{6BF93FB0-43C7-4710-B55F-DED9FCCD3F55}" sibTransId="{11196B1A-12A1-43EB-9A7A-D551E1E854B0}"/>
    <dgm:cxn modelId="{DA2AE837-7DAE-445C-9CCA-9FB02C042BA4}" type="presOf" srcId="{43F6B90E-A211-44C6-8529-70AD70478A8C}" destId="{B263FF33-B5B4-4EF6-BFC6-898598BAC95E}" srcOrd="0" destOrd="0" presId="urn:microsoft.com/office/officeart/2005/8/layout/lProcess3"/>
    <dgm:cxn modelId="{0699013A-3865-41CE-B174-437CC70A0606}" srcId="{64660BF9-334F-46BF-BFF3-984CB720CC95}" destId="{571863CB-2687-4909-A612-FD8742B4C0C0}" srcOrd="4" destOrd="0" parTransId="{66D566A1-827F-4150-A361-C6ED9558F23F}" sibTransId="{53EEC54F-6372-4B19-A3C5-54DF1DBA1DC0}"/>
    <dgm:cxn modelId="{6DE98A3A-819F-4808-B227-96D2871EF478}" type="presOf" srcId="{5A295DEB-CA92-4573-8BB7-EB4236DB005A}" destId="{D2818CC0-BAF0-4F8C-8447-45B687E90F6A}" srcOrd="0" destOrd="0" presId="urn:microsoft.com/office/officeart/2005/8/layout/lProcess3"/>
    <dgm:cxn modelId="{A77E3D3B-8E01-4B02-869C-6EADF7D6FD47}" type="presOf" srcId="{2468F0EA-BD02-4AE3-AD25-B0D5EDBCED7B}" destId="{8FE64417-63A2-4552-8FA2-FDF281A9071D}" srcOrd="0" destOrd="0" presId="urn:microsoft.com/office/officeart/2005/8/layout/lProcess3"/>
    <dgm:cxn modelId="{E6E3733B-D109-4987-A6C2-7529E1BDE6E1}" srcId="{E774A891-FC91-426D-9F57-6F352DB4A4B1}" destId="{989A4BE0-FA08-42EF-BB12-9947C35E5811}" srcOrd="4" destOrd="0" parTransId="{0C698E22-BB7F-450B-B161-BE933C98ADD4}" sibTransId="{5368CE4B-13B3-46D8-B658-486FC206F601}"/>
    <dgm:cxn modelId="{B2BFD33C-56E4-4D66-8D27-0CEE907EFC1C}" srcId="{9925971C-3667-4189-B621-2021C5DD9EC5}" destId="{8E064969-95CC-4A7D-95C3-C9C7789BA639}" srcOrd="4" destOrd="0" parTransId="{338AE0C1-A0A1-4580-9467-E3E109DB5484}" sibTransId="{F81A6E06-D4D3-42E7-B3D2-4003738228AA}"/>
    <dgm:cxn modelId="{DD4E133D-6611-4483-B4DA-9344B9E9D564}" type="presOf" srcId="{D76464CE-DB03-4D1D-B6D8-39CB94EC6BEA}" destId="{7AAD670E-0D11-45F7-B0FD-E627A236F9B1}" srcOrd="0" destOrd="0" presId="urn:microsoft.com/office/officeart/2005/8/layout/lProcess3"/>
    <dgm:cxn modelId="{EB2A223D-4308-4923-8D07-BC07852E4FBC}" type="presOf" srcId="{F6585F52-07AE-4003-B5AB-01C670A14DF2}" destId="{E874413E-53BC-493C-BE7F-FBB75E978E1D}" srcOrd="0" destOrd="0" presId="urn:microsoft.com/office/officeart/2005/8/layout/lProcess3"/>
    <dgm:cxn modelId="{64EFBC3D-228A-43BB-AFFF-A9E229F4B5D8}" srcId="{A9BBBD80-123D-477A-9910-66D4B759A883}" destId="{F2824B41-14F2-43C8-BCD0-D57EDE7EFEB4}" srcOrd="1" destOrd="0" parTransId="{29F96530-2456-4021-A8AC-8C1E655C114A}" sibTransId="{3FEF5C0B-DA86-4C89-B113-5A946068A66C}"/>
    <dgm:cxn modelId="{C9DF4C3E-2306-42E9-B05D-3AC071F2F652}" srcId="{D5A67F73-5628-4681-87F7-9B4F9829690B}" destId="{4CCFD838-A8E2-4320-911C-3EC3E6497BBE}" srcOrd="4" destOrd="0" parTransId="{019A7898-A196-48E4-96DC-0905F0589129}" sibTransId="{DD422EF1-344A-44FE-8314-65A16EFE1077}"/>
    <dgm:cxn modelId="{DAD15E40-1B82-48EC-9580-3053976E6145}" type="presOf" srcId="{451EFF04-A7B4-4921-8D18-9D4E0E7B6234}" destId="{6FADD685-94DA-4D49-87DB-2E309FD3671F}" srcOrd="0" destOrd="0" presId="urn:microsoft.com/office/officeart/2005/8/layout/lProcess3"/>
    <dgm:cxn modelId="{DBAE165B-58F8-49D2-A645-3799F10D0F36}" srcId="{288D5930-D4AA-4F97-8D09-0C5DAB9C259A}" destId="{9C27B685-4241-40BF-BAF2-12BE67C8F44D}" srcOrd="3" destOrd="0" parTransId="{E183F026-B91B-4190-8F03-F7A50EB6295B}" sibTransId="{A344933C-BEFE-4A2B-932E-AF0EC3AB4C96}"/>
    <dgm:cxn modelId="{8D95475B-F734-4BD4-82CB-8AA1AADB1714}" srcId="{ED75475F-4DC1-4BAA-B3EF-E030FB6FCE5D}" destId="{3BF17529-532A-4A41-938E-D11874B9E90E}" srcOrd="0" destOrd="0" parTransId="{9D398CB4-F152-4FF7-AB6A-261977939B76}" sibTransId="{70199E5B-4064-4705-8FFD-62671A65AE88}"/>
    <dgm:cxn modelId="{6110E45D-B256-433B-BAE2-DC5671FC0503}" srcId="{A2B5153F-5B71-46C8-B545-EF6A41000BFC}" destId="{18F5BAE4-1D72-4D90-A4C2-196EC4E3B96B}" srcOrd="0" destOrd="0" parTransId="{FD43E53E-61B1-42E9-BCC5-734ECA426FEE}" sibTransId="{A91FAF9C-7680-4F91-B3C3-582DD5705BCB}"/>
    <dgm:cxn modelId="{EA5C9A60-5C0B-4C4B-9839-BBFB3A3BA568}" srcId="{D56F8EDF-7007-437E-8E8E-04652CFF51F4}" destId="{E774A891-FC91-426D-9F57-6F352DB4A4B1}" srcOrd="6" destOrd="0" parTransId="{AA9CC5C1-C837-48B0-A384-3E2FC51C9745}" sibTransId="{A9006319-2DA7-460B-AC15-8E9B353BB1B8}"/>
    <dgm:cxn modelId="{FAE15B61-7760-4EF4-920A-20B3436CEFC8}" srcId="{2C67A84B-1DA8-404D-A584-017D671A3287}" destId="{132426B9-1589-4E8F-A314-0FA664602DF1}" srcOrd="4" destOrd="0" parTransId="{64855D36-3F4E-43DE-BB0F-AA145908FCF5}" sibTransId="{A3EB1F84-C89E-4EE7-AF79-F156490002E8}"/>
    <dgm:cxn modelId="{8F615661-C868-44DE-8F23-B4698BEF9054}" type="presOf" srcId="{2882A684-0624-44D0-8ABC-49B55BD18866}" destId="{184D54A0-2B24-406F-80BE-E3F951E4DCEB}" srcOrd="0" destOrd="0" presId="urn:microsoft.com/office/officeart/2005/8/layout/lProcess3"/>
    <dgm:cxn modelId="{3E258361-C110-4F87-A247-912FC36193EB}" srcId="{9925971C-3667-4189-B621-2021C5DD9EC5}" destId="{B60AF2C5-7E04-41A5-BE16-341B90F4E0C3}" srcOrd="2" destOrd="0" parTransId="{74F9A475-507A-408B-A48C-76E63AACDA20}" sibTransId="{1BEB85C6-A2ED-4E04-9733-EF931FD1C138}"/>
    <dgm:cxn modelId="{83EEAC42-04C0-458A-9436-206A13713755}" type="presOf" srcId="{15A7A580-2129-4117-BE70-7A6B6F86F052}" destId="{4B8F0E83-35B2-478F-B70B-3E090F18E195}" srcOrd="0" destOrd="0" presId="urn:microsoft.com/office/officeart/2005/8/layout/lProcess3"/>
    <dgm:cxn modelId="{54FC8363-1249-4357-8F8D-74D358280AD4}" type="presOf" srcId="{02DC38E8-5CB9-4CB1-A38A-39108C81391A}" destId="{9CF6AFE5-CE06-426A-B434-3DC3692BC4B0}" srcOrd="0" destOrd="0" presId="urn:microsoft.com/office/officeart/2005/8/layout/lProcess3"/>
    <dgm:cxn modelId="{9AE61044-63B9-48A3-BDF2-1A110DC02207}" srcId="{D76464CE-DB03-4D1D-B6D8-39CB94EC6BEA}" destId="{7AC507E4-2542-4213-9F47-FE2FD5E7BD0F}" srcOrd="0" destOrd="0" parTransId="{EF74EEB5-2567-4C99-BB1F-AB35F2E7B98D}" sibTransId="{D3E2AB80-5B1E-4F76-8B6F-E1B386BEC346}"/>
    <dgm:cxn modelId="{2CB30746-C5B7-404E-ADDA-668F25DF3D3A}" type="presOf" srcId="{ACBB743D-903D-4113-A150-1FEB320D57F5}" destId="{BE803DBC-A68A-4270-92BA-1D15B1EBC5C3}" srcOrd="0" destOrd="0" presId="urn:microsoft.com/office/officeart/2005/8/layout/lProcess3"/>
    <dgm:cxn modelId="{49A67266-1709-428A-8574-3D6DADC0C42F}" type="presOf" srcId="{4597F544-B216-4752-BA29-7D27154E67CD}" destId="{25285A48-FCD8-4AAF-9284-DED5447DBB07}" srcOrd="0" destOrd="0" presId="urn:microsoft.com/office/officeart/2005/8/layout/lProcess3"/>
    <dgm:cxn modelId="{F1E36467-F113-47F1-907A-28EC887FFE7B}" srcId="{CD9D2520-AFA1-48B8-818A-204D96C169ED}" destId="{520B17BA-5373-4A4B-8A6C-FC384E68E502}" srcOrd="2" destOrd="0" parTransId="{AB5A2656-0106-4723-8397-907BCDC6FA3C}" sibTransId="{E777945E-933E-4C57-9A09-083233111198}"/>
    <dgm:cxn modelId="{5841C067-4110-412B-A8E6-D3CC334BC601}" type="presOf" srcId="{24D42D2F-811C-4587-8CD1-AE01C2EB0DF3}" destId="{1597F9EB-F618-45A8-B1F9-F2A31A75A76A}" srcOrd="0" destOrd="0" presId="urn:microsoft.com/office/officeart/2005/8/layout/lProcess3"/>
    <dgm:cxn modelId="{307FCA47-8958-4E1A-8CC3-0906D63C4C1C}" type="presOf" srcId="{571863CB-2687-4909-A612-FD8742B4C0C0}" destId="{AFA2D086-FB35-439D-BBB6-94057E412DF7}" srcOrd="0" destOrd="0" presId="urn:microsoft.com/office/officeart/2005/8/layout/lProcess3"/>
    <dgm:cxn modelId="{693F9D49-3690-4245-9C08-8833493D9A0E}" srcId="{A9BBBD80-123D-477A-9910-66D4B759A883}" destId="{594ABA1D-F07B-4409-986B-4E02A967EBEE}" srcOrd="3" destOrd="0" parTransId="{58FD12AB-5853-49FB-B7E3-7CBAC062BF67}" sibTransId="{2DE705A6-DC1F-4DC1-9F44-E5072E804F43}"/>
    <dgm:cxn modelId="{3F728E4B-F4DA-4E0D-9D9C-6BBA0E370DA8}" srcId="{20C04C63-C78D-44FD-84E4-66204A84E99C}" destId="{7780BC4E-9132-4351-863E-2885930B0763}" srcOrd="1" destOrd="0" parTransId="{22FE271E-07C5-42A9-BF3C-339CC4821B98}" sibTransId="{759F6A94-2DB6-4FCF-A266-522891662179}"/>
    <dgm:cxn modelId="{2A209A4B-D607-4C32-BB5A-AB9AF5B615BB}" srcId="{A2B5153F-5B71-46C8-B545-EF6A41000BFC}" destId="{7103096D-80C5-4794-98D0-616AE2A9DEA4}" srcOrd="2" destOrd="0" parTransId="{DDFD3E0E-8F4C-4AE9-885E-F3A80D938734}" sibTransId="{CAB78BCC-0A63-4E72-B6C6-7F52713158BE}"/>
    <dgm:cxn modelId="{92041A4C-1758-48E2-97D4-F484A8A63E8E}" srcId="{D76464CE-DB03-4D1D-B6D8-39CB94EC6BEA}" destId="{94CC5A65-009C-40DB-9398-F34648F99B8D}" srcOrd="2" destOrd="0" parTransId="{CDC024B0-7D48-4816-A845-2E934D8A86DC}" sibTransId="{CC9F62F2-AF1A-4F29-88E0-B291C0EB5B1C}"/>
    <dgm:cxn modelId="{2E82634D-13DF-4671-850B-697E39EB643A}" srcId="{CD9D2520-AFA1-48B8-818A-204D96C169ED}" destId="{0749A774-8D06-4ACE-9484-1E221FC783BA}" srcOrd="0" destOrd="0" parTransId="{A0FA4664-5047-4065-B9EA-14823E3C096D}" sibTransId="{11D097C9-2ECE-45A8-A153-8AF3502E267C}"/>
    <dgm:cxn modelId="{491DC26E-D5FB-40D1-8352-7A1916E87FC2}" srcId="{2C67A84B-1DA8-404D-A584-017D671A3287}" destId="{C2DE53EC-3607-4701-A2DB-C5A13C98C122}" srcOrd="3" destOrd="0" parTransId="{F41FBABA-65E6-4495-9315-5012E497BF29}" sibTransId="{108DF8C3-F115-4288-9069-DDE68DA55C98}"/>
    <dgm:cxn modelId="{CEE40C4F-7D5C-44CA-91B2-18E56A917096}" srcId="{D56F8EDF-7007-437E-8E8E-04652CFF51F4}" destId="{451EFF04-A7B4-4921-8D18-9D4E0E7B6234}" srcOrd="2" destOrd="0" parTransId="{8902BFF5-D72D-401D-B978-64A090371D6D}" sibTransId="{2A0616A3-6B3F-4045-9C5E-FEB9788C1715}"/>
    <dgm:cxn modelId="{99846E6F-AEEF-450C-92F9-F6378EEF4325}" srcId="{D56F8EDF-7007-437E-8E8E-04652CFF51F4}" destId="{64660BF9-334F-46BF-BFF3-984CB720CC95}" srcOrd="0" destOrd="0" parTransId="{B715D7B6-924B-48A9-BAD7-04E431E62E4C}" sibTransId="{5C14F3E3-D35A-441A-992F-A4F9C494475F}"/>
    <dgm:cxn modelId="{CC5A4E70-7289-473F-B561-395CC292F75D}" srcId="{451EFF04-A7B4-4921-8D18-9D4E0E7B6234}" destId="{5F406604-0AE2-446F-BFFE-A3744933423E}" srcOrd="2" destOrd="0" parTransId="{F77C56CE-E71E-4863-A9F2-9C7139F93B3D}" sibTransId="{4BA4321C-FD75-4489-BB45-AC415CC0123A}"/>
    <dgm:cxn modelId="{499D6871-CCD6-40E1-8796-35CB3F73A007}" type="presOf" srcId="{79117969-790E-4461-A688-2BD652E967D9}" destId="{5599BDF6-7801-4BAA-AF48-6834A8AE8C44}" srcOrd="0" destOrd="0" presId="urn:microsoft.com/office/officeart/2005/8/layout/lProcess3"/>
    <dgm:cxn modelId="{56C49D71-B48A-4DAF-BAFD-D5244353BBC3}" srcId="{95725253-D32C-4475-BEA4-8A2B1EA89991}" destId="{4D872796-22B5-4839-A9DC-B72FEAC7A005}" srcOrd="4" destOrd="0" parTransId="{B5399B00-CE1B-44DC-BC4A-15C28F50B574}" sibTransId="{04B524FB-AA35-473B-8F71-F7DB58F2095A}"/>
    <dgm:cxn modelId="{AED3C071-8326-46DF-90BA-2DAB72EE8C10}" srcId="{AA790FF2-E26A-4E86-9BB6-9B404A961D5D}" destId="{AC524F81-E072-438E-8EEC-777A32F3264F}" srcOrd="2" destOrd="0" parTransId="{6BEDB033-695E-42E5-8F2C-F5DE62802871}" sibTransId="{DA36C88A-4FE4-406F-873F-6F65085997AF}"/>
    <dgm:cxn modelId="{A51B0E73-E47D-43AD-B742-BE3C5EB28CDC}" srcId="{9925971C-3667-4189-B621-2021C5DD9EC5}" destId="{2F2353A8-A337-448D-BBF9-F02ACB561BA9}" srcOrd="0" destOrd="0" parTransId="{6CE709C8-F994-4490-BDB5-68F83A17ED27}" sibTransId="{4378F325-D7DD-48E3-A521-FA59C8942F71}"/>
    <dgm:cxn modelId="{B332A373-6AC9-4E4F-87EC-6B2042F4453F}" type="presOf" srcId="{A2B5153F-5B71-46C8-B545-EF6A41000BFC}" destId="{023F0E25-9B7B-4633-84AF-C4AC4F872F9C}" srcOrd="0" destOrd="0" presId="urn:microsoft.com/office/officeart/2005/8/layout/lProcess3"/>
    <dgm:cxn modelId="{A64DE273-F3F5-4F92-AD0D-CCA01EDF7EDD}" srcId="{A9BBBD80-123D-477A-9910-66D4B759A883}" destId="{9FD41E58-BEC7-4046-8A2F-E10BD226E8C8}" srcOrd="0" destOrd="0" parTransId="{2B2C2F82-EDD8-4195-8501-072B34FFF43E}" sibTransId="{2F510D79-1E3A-4958-AA49-217900683F43}"/>
    <dgm:cxn modelId="{9087C454-DB5D-47BC-8003-E66081CE5C90}" type="presOf" srcId="{CD9D2520-AFA1-48B8-818A-204D96C169ED}" destId="{B2E62C19-9157-4D85-9BB8-D4CBE932C6D2}" srcOrd="0" destOrd="0" presId="urn:microsoft.com/office/officeart/2005/8/layout/lProcess3"/>
    <dgm:cxn modelId="{81A41A55-2E49-4C67-B05F-F3B40BCCFF9E}" type="presOf" srcId="{36F3E52F-AE34-4E72-A1CC-B49F7CE52F25}" destId="{64AF2EA7-CF7C-4D3F-8D47-4E4F68C5E9A3}" srcOrd="0" destOrd="0" presId="urn:microsoft.com/office/officeart/2005/8/layout/lProcess3"/>
    <dgm:cxn modelId="{CCEE7A55-5D26-4702-8ABC-D3448512C3FC}" type="presOf" srcId="{521ABF9F-34AF-41F2-987B-C9F36E372F12}" destId="{741DF5DA-4E94-4FB3-B289-9DB437800867}" srcOrd="0" destOrd="0" presId="urn:microsoft.com/office/officeart/2005/8/layout/lProcess3"/>
    <dgm:cxn modelId="{5A933C57-20CE-47FA-9025-1AE33E980651}" type="presOf" srcId="{F2824B41-14F2-43C8-BCD0-D57EDE7EFEB4}" destId="{85588880-CEA4-40E8-BFA8-B4080085F1C8}" srcOrd="0" destOrd="0" presId="urn:microsoft.com/office/officeart/2005/8/layout/lProcess3"/>
    <dgm:cxn modelId="{F29E2E58-9B0D-4C0A-83FB-C782F8C20A19}" type="presOf" srcId="{99509FD7-DEF6-4786-82B0-B2B4DF240B66}" destId="{BF49DC81-FB37-49B1-8F68-8E2416D6A739}" srcOrd="0" destOrd="0" presId="urn:microsoft.com/office/officeart/2005/8/layout/lProcess3"/>
    <dgm:cxn modelId="{8D468358-0F9A-4DA4-B00D-EB2524EB2CC1}" srcId="{2C67A84B-1DA8-404D-A584-017D671A3287}" destId="{C893CE47-EEAF-41F8-9968-CBE62A9D8136}" srcOrd="1" destOrd="0" parTransId="{3196B724-546E-49F1-AEF7-DEC300CEAB3B}" sibTransId="{DC8648FD-7873-4BE9-8310-AD1C7DBD8C1D}"/>
    <dgm:cxn modelId="{6B84D279-FB9A-43D3-BC59-02731387404C}" type="presOf" srcId="{ED75475F-4DC1-4BAA-B3EF-E030FB6FCE5D}" destId="{30BF8E81-B8E0-45B5-98A1-96C141DCD7B0}" srcOrd="0" destOrd="0" presId="urn:microsoft.com/office/officeart/2005/8/layout/lProcess3"/>
    <dgm:cxn modelId="{DF22237A-56EA-411F-A601-49716A9E4312}" srcId="{D56F8EDF-7007-437E-8E8E-04652CFF51F4}" destId="{A2B5153F-5B71-46C8-B545-EF6A41000BFC}" srcOrd="11" destOrd="0" parTransId="{E736EF86-5B7D-437D-80A0-1EF547146140}" sibTransId="{7C32EEA0-69B3-4250-A80A-AB55E82B3C23}"/>
    <dgm:cxn modelId="{88F01B7B-2B98-4001-BCB2-A57721107118}" srcId="{D76464CE-DB03-4D1D-B6D8-39CB94EC6BEA}" destId="{F3A0877C-AE13-400B-BFB3-447F6167333B}" srcOrd="1" destOrd="0" parTransId="{65AB1E1F-D360-43DF-B8D5-9B62510AE8B7}" sibTransId="{61A7C6F6-59D1-4A76-8663-2F8340E86F93}"/>
    <dgm:cxn modelId="{6785BB7C-D4FD-4979-8F35-8E272E523103}" type="presOf" srcId="{9925971C-3667-4189-B621-2021C5DD9EC5}" destId="{361B93A9-43CF-4B6D-91D0-CE46B6274E4C}" srcOrd="0" destOrd="0" presId="urn:microsoft.com/office/officeart/2005/8/layout/lProcess3"/>
    <dgm:cxn modelId="{E8C7C07C-DC14-49F2-8F55-9B1E0DDCDC15}" type="presOf" srcId="{A420D04D-E38C-4E69-9F72-E3FD039CE2FD}" destId="{C2C9009E-E161-4FF2-B767-65B3F5C9A85E}" srcOrd="0" destOrd="0" presId="urn:microsoft.com/office/officeart/2005/8/layout/lProcess3"/>
    <dgm:cxn modelId="{2E1BDB7D-217C-42C3-B62E-1A44FB01A7A8}" type="presOf" srcId="{00063F33-F4D7-4E1F-9AF1-52A18A39501D}" destId="{E48B70F1-05AC-441E-BC99-CD342E62C885}" srcOrd="0" destOrd="0" presId="urn:microsoft.com/office/officeart/2005/8/layout/lProcess3"/>
    <dgm:cxn modelId="{5A8C147E-E83A-4479-9793-997FDA00A5DC}" srcId="{451EFF04-A7B4-4921-8D18-9D4E0E7B6234}" destId="{0F6B9A6A-4E4C-42AD-98F4-6B817011CCD9}" srcOrd="1" destOrd="0" parTransId="{BEBA57A5-8895-4723-803A-633D2FFB397B}" sibTransId="{C810E5A9-8775-46D3-9056-3D379EC51EBE}"/>
    <dgm:cxn modelId="{A399B57F-EFF7-4885-933D-F685DBB011BA}" srcId="{A2B5153F-5B71-46C8-B545-EF6A41000BFC}" destId="{B5B7483E-4DD8-488F-944D-23C42C6B2AA0}" srcOrd="4" destOrd="0" parTransId="{6FA1198D-D811-4512-BB60-CC9C39E905F5}" sibTransId="{7CC3EEF3-B288-4792-AC12-FD6D35EFA018}"/>
    <dgm:cxn modelId="{83C0B380-1A6B-4C81-8E0C-CDFEE19A9AC0}" type="presOf" srcId="{24DFEB91-D26D-4F8F-8E2A-BAA0BA981A30}" destId="{D3A44CA1-0B27-4601-BC0C-83AC019C829E}" srcOrd="0" destOrd="0" presId="urn:microsoft.com/office/officeart/2005/8/layout/lProcess3"/>
    <dgm:cxn modelId="{3B030081-AEE7-4EF8-A1DF-672E2CC28965}" type="presOf" srcId="{EA48D4A7-DFD0-4DF0-A227-51D9A8AB35CC}" destId="{383147AB-1130-42B6-9A31-A0B713BFA1D2}" srcOrd="0" destOrd="0" presId="urn:microsoft.com/office/officeart/2005/8/layout/lProcess3"/>
    <dgm:cxn modelId="{D5E29681-5F2E-4B40-8626-13B8D479465C}" srcId="{00063F33-F4D7-4E1F-9AF1-52A18A39501D}" destId="{53E1DFDF-E9D8-43D0-8B3C-30EEE207798B}" srcOrd="2" destOrd="0" parTransId="{05EABCAA-B594-4839-9CD0-B5CAB71A2B16}" sibTransId="{AB7D3F4C-57AB-4558-B0C5-AFA6A82D7F7A}"/>
    <dgm:cxn modelId="{AE384383-FA21-4444-9D44-573145711E92}" srcId="{451EFF04-A7B4-4921-8D18-9D4E0E7B6234}" destId="{79117969-790E-4461-A688-2BD652E967D9}" srcOrd="0" destOrd="0" parTransId="{AD30E79E-7862-42A1-B47A-F99B6EA42045}" sibTransId="{C9ABD818-67A4-4302-A087-F91627934107}"/>
    <dgm:cxn modelId="{3322C584-BA77-47C2-BA03-74E335D11A44}" srcId="{EA48D4A7-DFD0-4DF0-A227-51D9A8AB35CC}" destId="{0E3BC327-F0C0-440E-811E-815E20E91B48}" srcOrd="3" destOrd="0" parTransId="{1F379CEA-4A3D-4F3F-B9C4-81D109E5221E}" sibTransId="{C24272F8-F924-4505-B14B-B91BA7C240AA}"/>
    <dgm:cxn modelId="{0EAC5585-C92A-46C3-8914-6C07477232F3}" type="presOf" srcId="{94CC5A65-009C-40DB-9398-F34648F99B8D}" destId="{7DB241E0-3D98-4087-B2AE-9C9797AD2DB4}" srcOrd="0" destOrd="0" presId="urn:microsoft.com/office/officeart/2005/8/layout/lProcess3"/>
    <dgm:cxn modelId="{CAA9F187-F16A-4794-B56C-5B4368703ADA}" type="presOf" srcId="{92F4CD14-7BD8-42D2-8740-209557C9A3E7}" destId="{82633640-8DB0-4096-ABE7-A1EC3DDC0231}" srcOrd="0" destOrd="0" presId="urn:microsoft.com/office/officeart/2005/8/layout/lProcess3"/>
    <dgm:cxn modelId="{77215E89-AE48-4B17-BEC6-2B79ACE1A730}" type="presOf" srcId="{7AC507E4-2542-4213-9F47-FE2FD5E7BD0F}" destId="{663D7E02-1529-4EF5-93B2-9A7706940126}" srcOrd="0" destOrd="0" presId="urn:microsoft.com/office/officeart/2005/8/layout/lProcess3"/>
    <dgm:cxn modelId="{6D89A189-B00E-4B9F-8E17-DAF5EA7C268A}" type="presOf" srcId="{B036EE1B-82E0-401A-B372-5ECA8ED29AFF}" destId="{21B8CFDC-F55E-424F-B457-F1C86DB58431}" srcOrd="0" destOrd="0" presId="urn:microsoft.com/office/officeart/2005/8/layout/lProcess3"/>
    <dgm:cxn modelId="{68FA338A-9FB5-4620-B2E8-4F0AFE8B7D71}" type="presOf" srcId="{C2DE53EC-3607-4701-A2DB-C5A13C98C122}" destId="{9603FD9B-232A-441C-A30D-C4AEE6027566}" srcOrd="0" destOrd="0" presId="urn:microsoft.com/office/officeart/2005/8/layout/lProcess3"/>
    <dgm:cxn modelId="{56DF298B-38C7-435C-B534-5F30EDF682A1}" srcId="{E774A891-FC91-426D-9F57-6F352DB4A4B1}" destId="{4597F544-B216-4752-BA29-7D27154E67CD}" srcOrd="1" destOrd="0" parTransId="{EA2C800D-0190-4882-A82D-C81C611ED1DA}" sibTransId="{F787A876-B73D-4ADA-8A19-DF614252F7E1}"/>
    <dgm:cxn modelId="{4A33558B-6D33-4D8E-AD96-BD4FE64B9199}" srcId="{ED75475F-4DC1-4BAA-B3EF-E030FB6FCE5D}" destId="{970841A6-B0A0-4500-B07B-19A2F1119C40}" srcOrd="2" destOrd="0" parTransId="{5A623660-CC63-496A-B5B8-905216688DA3}" sibTransId="{BA048B0A-45BB-45B4-B824-25BA268EBDFF}"/>
    <dgm:cxn modelId="{E7C1568B-8196-4C5C-B4C3-1F38BB5F1370}" type="presOf" srcId="{57673942-87C9-4C59-BDFF-2B09886DF6BE}" destId="{F8B294C0-F90D-423B-B373-8CDD66D9A9D3}" srcOrd="0" destOrd="0" presId="urn:microsoft.com/office/officeart/2005/8/layout/lProcess3"/>
    <dgm:cxn modelId="{831BBC8E-8B4D-4A5F-8399-4E0937314CFF}" srcId="{20C04C63-C78D-44FD-84E4-66204A84E99C}" destId="{A088999F-B115-4646-AD65-9BEC6F8BDC34}" srcOrd="4" destOrd="0" parTransId="{3F1D1993-4D39-4BF6-9FA6-1C27D09176D9}" sibTransId="{D01C46DA-E0E2-4393-8C09-3F7FDE3A9D75}"/>
    <dgm:cxn modelId="{6C9C2F8F-2BA7-48D0-B611-69D28EE8D281}" srcId="{9925971C-3667-4189-B621-2021C5DD9EC5}" destId="{F6ED8375-5FA8-4733-B774-47E7CA209DD7}" srcOrd="1" destOrd="0" parTransId="{E071605E-16CB-4C8F-B32D-E21D6F15FA97}" sibTransId="{AD818BD9-8F7A-453A-96FF-E14626B44DF3}"/>
    <dgm:cxn modelId="{A273618F-049E-42BF-912B-727F3BF112ED}" srcId="{20BCDC47-22FF-4797-B45F-81A427AA75AF}" destId="{6E282DEA-936F-4D8F-8BC2-10A853B86630}" srcOrd="4" destOrd="0" parTransId="{7E06A863-381E-475D-A830-48276D0D4639}" sibTransId="{EE891041-5AE7-4076-A721-9F4BC7E60874}"/>
    <dgm:cxn modelId="{23D71690-DA69-4318-A659-D292FC9DDE3E}" srcId="{D56F8EDF-7007-437E-8E8E-04652CFF51F4}" destId="{AA790FF2-E26A-4E86-9BB6-9B404A961D5D}" srcOrd="4" destOrd="0" parTransId="{C71F04FC-FE6F-42A9-A8FD-266F6D33D8AE}" sibTransId="{13ECC96C-8093-4FE3-B59F-8DDF38C92690}"/>
    <dgm:cxn modelId="{1F3B9791-7D48-4EB5-BF7B-5084FDAB6F34}" type="presOf" srcId="{8E064969-95CC-4A7D-95C3-C9C7789BA639}" destId="{646F9EB4-FAAB-4BAE-97CD-E794B9F53FE5}" srcOrd="0" destOrd="0" presId="urn:microsoft.com/office/officeart/2005/8/layout/lProcess3"/>
    <dgm:cxn modelId="{100AA891-D596-44B8-A148-BDDFA4D44F51}" srcId="{20BCDC47-22FF-4797-B45F-81A427AA75AF}" destId="{A839C5DF-8712-48A6-8C50-C6909485F40C}" srcOrd="0" destOrd="0" parTransId="{3E39EE3A-0181-47FC-96EB-508C1D50F13F}" sibTransId="{5B0DDB87-9F9C-4310-85D7-843C025E2A40}"/>
    <dgm:cxn modelId="{452CC292-23F7-4ECE-B1F7-4D18F12E324D}" srcId="{20C04C63-C78D-44FD-84E4-66204A84E99C}" destId="{C710BC6C-6D01-4632-AFB2-FA0D5FBDF761}" srcOrd="0" destOrd="0" parTransId="{20601B71-1B45-4250-B45C-04B40B897CD5}" sibTransId="{B55203B4-9858-44D4-99E1-641D0A8CDC9E}"/>
    <dgm:cxn modelId="{20C80F94-C223-4B20-BFBB-AF3F7C09C739}" type="presOf" srcId="{53E1DFDF-E9D8-43D0-8B3C-30EEE207798B}" destId="{9291B40F-A92B-4C48-9603-EC051574A270}" srcOrd="0" destOrd="0" presId="urn:microsoft.com/office/officeart/2005/8/layout/lProcess3"/>
    <dgm:cxn modelId="{ACA38294-2A02-403D-81F5-87A3FEF71FE3}" srcId="{D56F8EDF-7007-437E-8E8E-04652CFF51F4}" destId="{EA48D4A7-DFD0-4DF0-A227-51D9A8AB35CC}" srcOrd="10" destOrd="0" parTransId="{8BA707A3-7BBE-471E-8C02-4C06FD12D8F5}" sibTransId="{C7A3BA7A-A39F-41BC-A06B-C7D11C129ACB}"/>
    <dgm:cxn modelId="{EEC61C95-AA7A-42AD-8EC0-DD0322968B42}" type="presOf" srcId="{0F6B9A6A-4E4C-42AD-98F4-6B817011CCD9}" destId="{3B9035DE-99F6-4CD1-A0A9-14637FABBF8A}" srcOrd="0" destOrd="0" presId="urn:microsoft.com/office/officeart/2005/8/layout/lProcess3"/>
    <dgm:cxn modelId="{09E80B97-8858-4729-A379-6C95187ACE67}" srcId="{31F5E787-64AE-4A15-AA0C-7547AE6FE00A}" destId="{C02F4A5A-4316-4187-968A-3D920EECDBFB}" srcOrd="0" destOrd="0" parTransId="{AFB53646-71B4-4344-97BA-30B7D5857CEF}" sibTransId="{F01A3B87-7DAF-43E5-9202-E274E4DA4354}"/>
    <dgm:cxn modelId="{884AEC97-6691-4053-80DF-33EFFA07A12C}" type="presOf" srcId="{E774A891-FC91-426D-9F57-6F352DB4A4B1}" destId="{8FE97CC7-8B2A-4457-8140-3C65E9EF4E9B}" srcOrd="0" destOrd="0" presId="urn:microsoft.com/office/officeart/2005/8/layout/lProcess3"/>
    <dgm:cxn modelId="{09AE6A98-1163-48CC-85A1-EC0C120EB921}" type="presOf" srcId="{4DC6A774-C3B8-4D55-AA5E-82E699D132FF}" destId="{3082A2DB-57A3-4F8A-937A-FE5545093A3B}" srcOrd="0" destOrd="0" presId="urn:microsoft.com/office/officeart/2005/8/layout/lProcess3"/>
    <dgm:cxn modelId="{C080C29A-2A33-44FB-8DBB-4EE88CEEFF9C}" srcId="{D56F8EDF-7007-437E-8E8E-04652CFF51F4}" destId="{95725253-D32C-4475-BEA4-8A2B1EA89991}" srcOrd="5" destOrd="0" parTransId="{3EFB9236-F460-4031-9DC8-9EB890B855D3}" sibTransId="{097A6EBA-65B2-497A-809B-8182EA1C5751}"/>
    <dgm:cxn modelId="{214A649B-D08B-4C2A-8216-E1A1A7C996BA}" type="presOf" srcId="{BA1D552F-7449-46B0-98A9-F283AB000DB4}" destId="{56B79893-4574-42E3-BFBB-5C6D66D7BD2C}" srcOrd="0" destOrd="0" presId="urn:microsoft.com/office/officeart/2005/8/layout/lProcess3"/>
    <dgm:cxn modelId="{4C92399C-064E-480F-83BD-4B473061B274}" srcId="{A9BBBD80-123D-477A-9910-66D4B759A883}" destId="{8E74254D-9B95-4B26-B5EE-68537187B810}" srcOrd="2" destOrd="0" parTransId="{BE348820-3014-44B1-ACF0-566329E6F4CD}" sibTransId="{63EC4FAE-6B69-4718-BEDC-99EF21EB71E5}"/>
    <dgm:cxn modelId="{B67A0C9E-55EE-4472-9774-5FF4655132B8}" type="presOf" srcId="{5ADB5157-B495-4269-8863-4D97280CF330}" destId="{DF1D0023-05BD-47B3-8C2D-27FEB7EC56D3}" srcOrd="0" destOrd="0" presId="urn:microsoft.com/office/officeart/2005/8/layout/lProcess3"/>
    <dgm:cxn modelId="{7FC4809F-BFF8-436B-B27A-8992A66B19C9}" srcId="{9925971C-3667-4189-B621-2021C5DD9EC5}" destId="{7906C817-3AB7-4404-AE94-FD0109DE4265}" srcOrd="3" destOrd="0" parTransId="{D1322DC2-1C67-40C3-981E-EDCFAFF0F220}" sibTransId="{416D15D1-A22F-45D7-933F-9F91FF259AED}"/>
    <dgm:cxn modelId="{F7EE5AA0-9672-4774-BBCE-B11E89CBE17A}" type="presOf" srcId="{8389C8EC-302B-4B57-8D3C-B1A44CCB4C49}" destId="{5BF43D05-85D4-4E1D-BED1-962BFC5A8283}" srcOrd="0" destOrd="0" presId="urn:microsoft.com/office/officeart/2005/8/layout/lProcess3"/>
    <dgm:cxn modelId="{F0A730A1-3255-43D4-8D6F-B5D9DCE87390}" type="presOf" srcId="{0108183C-F25C-4071-8C8E-D8BE195701F1}" destId="{387C8BB4-F408-4D49-8100-B87FDC321FF4}" srcOrd="0" destOrd="0" presId="urn:microsoft.com/office/officeart/2005/8/layout/lProcess3"/>
    <dgm:cxn modelId="{EF9866A1-15D0-4F6B-87AA-0A5EBD97E527}" type="presOf" srcId="{520B17BA-5373-4A4B-8A6C-FC384E68E502}" destId="{D25DAF8C-50BE-4B20-9D25-41221BDB3F14}" srcOrd="0" destOrd="0" presId="urn:microsoft.com/office/officeart/2005/8/layout/lProcess3"/>
    <dgm:cxn modelId="{8E69E6A2-7469-4823-8C7F-C02261366665}" srcId="{D56F8EDF-7007-437E-8E8E-04652CFF51F4}" destId="{D76464CE-DB03-4D1D-B6D8-39CB94EC6BEA}" srcOrd="17" destOrd="0" parTransId="{213F3893-32FC-4DD1-877F-36469FBC09CD}" sibTransId="{1901BB85-5B26-4F3A-B012-59EBF80CB454}"/>
    <dgm:cxn modelId="{CDC1A6A3-3E81-4E63-A0AA-EEEA91C1CC39}" type="presOf" srcId="{CA8295AA-D6B8-452B-9762-CE95B90D8D17}" destId="{568B9978-44D1-4864-84DF-D4C854278443}" srcOrd="0" destOrd="0" presId="urn:microsoft.com/office/officeart/2005/8/layout/lProcess3"/>
    <dgm:cxn modelId="{80DDA6A3-0ED8-47C7-8BB7-56F8F2AE1822}" srcId="{D56F8EDF-7007-437E-8E8E-04652CFF51F4}" destId="{00063F33-F4D7-4E1F-9AF1-52A18A39501D}" srcOrd="1" destOrd="0" parTransId="{E4C3C34C-2461-4DFD-BAD5-81C1854A379B}" sibTransId="{5F21299E-E7BF-4E95-82E2-02C2C38BCDC4}"/>
    <dgm:cxn modelId="{3483EBA3-FEA3-40F3-A8A1-98F95EF76924}" type="presOf" srcId="{9FD41E58-BEC7-4046-8A2F-E10BD226E8C8}" destId="{B23E0824-B04D-412D-B885-283C6E25232E}" srcOrd="0" destOrd="0" presId="urn:microsoft.com/office/officeart/2005/8/layout/lProcess3"/>
    <dgm:cxn modelId="{1492ADA8-2FEE-48DF-8287-6B5F0295A1BC}" type="presOf" srcId="{A95D05EB-5E80-4F34-87DB-DDF3227F52B0}" destId="{6A9EA585-DCA6-4D73-BA26-923F395034A5}" srcOrd="0" destOrd="0" presId="urn:microsoft.com/office/officeart/2005/8/layout/lProcess3"/>
    <dgm:cxn modelId="{92B869A9-D610-40BD-86B1-54208ECBA6D3}" type="presOf" srcId="{3C269CBD-F1B3-4AAF-852D-78317073EDEB}" destId="{E521B12A-4B74-4A5F-82B6-BEDD2EDCE1B0}" srcOrd="0" destOrd="0" presId="urn:microsoft.com/office/officeart/2005/8/layout/lProcess3"/>
    <dgm:cxn modelId="{C9C5F2A9-1D40-4815-B52C-6CB8480BA1B3}" srcId="{A9BBBD80-123D-477A-9910-66D4B759A883}" destId="{92F4CD14-7BD8-42D2-8740-209557C9A3E7}" srcOrd="4" destOrd="0" parTransId="{59DBC4B3-8D3E-4D0F-A60D-654F9B6B4EF4}" sibTransId="{A52ABA9A-D040-4DCA-A49F-4F5DFC8161C0}"/>
    <dgm:cxn modelId="{D25858AA-BE06-4CA8-B988-A7E025D387C4}" type="presOf" srcId="{5E560C86-E1E2-4C97-9BDB-1C4593F1AD67}" destId="{BEDDF03B-0F35-46CF-8433-BF14B9616FD2}" srcOrd="0" destOrd="0" presId="urn:microsoft.com/office/officeart/2005/8/layout/lProcess3"/>
    <dgm:cxn modelId="{6259AAAA-6E54-421B-A11B-5D1F1E6B9DE8}" srcId="{A2B5153F-5B71-46C8-B545-EF6A41000BFC}" destId="{A420D04D-E38C-4E69-9F72-E3FD039CE2FD}" srcOrd="3" destOrd="0" parTransId="{800FBD3C-65BE-476F-AA18-A09683034986}" sibTransId="{26D52E69-6571-4EEC-A393-3725BE5DC599}"/>
    <dgm:cxn modelId="{113AD8AA-470D-4824-9F0E-0C1FFBD1042C}" srcId="{64660BF9-334F-46BF-BFF3-984CB720CC95}" destId="{4DC6A774-C3B8-4D55-AA5E-82E699D132FF}" srcOrd="2" destOrd="0" parTransId="{38FD1B5A-65D0-4974-AC7B-DBE7EFD41A6D}" sibTransId="{E066F81A-CD65-4946-9400-2B9DB7C95390}"/>
    <dgm:cxn modelId="{838832AC-859E-4E3D-802E-17413D690D56}" srcId="{D56F8EDF-7007-437E-8E8E-04652CFF51F4}" destId="{9925971C-3667-4189-B621-2021C5DD9EC5}" srcOrd="16" destOrd="0" parTransId="{84216177-EDAB-49BF-9F4E-9B7FFE185D97}" sibTransId="{9C89831F-40EE-4C89-8402-E3E0E66DCD06}"/>
    <dgm:cxn modelId="{9694B0AC-5E75-4CD1-840C-B09E6B0590A1}" type="presOf" srcId="{49FF46FA-6CA3-46D1-A811-A47664215BC6}" destId="{2EE353D6-F2AC-46AC-BFDE-3C782D983108}" srcOrd="0" destOrd="0" presId="urn:microsoft.com/office/officeart/2005/8/layout/lProcess3"/>
    <dgm:cxn modelId="{4EF3DFAD-EA7B-44C6-90E1-E63AA1D77696}" type="presOf" srcId="{C02F4A5A-4316-4187-968A-3D920EECDBFB}" destId="{265F822A-2EA5-449F-BCC3-7C4D8F94C52F}" srcOrd="0" destOrd="0" presId="urn:microsoft.com/office/officeart/2005/8/layout/lProcess3"/>
    <dgm:cxn modelId="{61F78AAF-11C4-4FB1-B9F9-9963DE8C7CB7}" type="presOf" srcId="{20C04C63-C78D-44FD-84E4-66204A84E99C}" destId="{47737276-3109-4FFA-8E70-43E447609CF7}" srcOrd="0" destOrd="0" presId="urn:microsoft.com/office/officeart/2005/8/layout/lProcess3"/>
    <dgm:cxn modelId="{31E8DCB2-17A6-4766-862B-2CAC8303ABBF}" type="presOf" srcId="{D97B153C-EE26-4D5F-8FE9-1511E7108828}" destId="{35D8CB84-415E-4D32-B8F7-272F87B91692}" srcOrd="0" destOrd="0" presId="urn:microsoft.com/office/officeart/2005/8/layout/lProcess3"/>
    <dgm:cxn modelId="{4B3903B3-A777-4577-BB85-99F905FC3415}" type="presOf" srcId="{594ABA1D-F07B-4409-986B-4E02A967EBEE}" destId="{DEE538BC-874A-45EC-B0C4-1A2F502E7138}" srcOrd="0" destOrd="0" presId="urn:microsoft.com/office/officeart/2005/8/layout/lProcess3"/>
    <dgm:cxn modelId="{BD68B0B3-81E2-4FAF-8B1F-890B1C9D1E9F}" srcId="{E774A891-FC91-426D-9F57-6F352DB4A4B1}" destId="{A4547B2C-EB98-41AB-B7B6-D081AAD8FC35}" srcOrd="0" destOrd="0" parTransId="{329403A2-B5D1-4EDF-AD76-390A88AE5E17}" sibTransId="{CFF489B0-D6C8-46BE-B4FE-9A6372330664}"/>
    <dgm:cxn modelId="{8F0848B5-4132-49B9-8D76-B131797B873E}" srcId="{EA48D4A7-DFD0-4DF0-A227-51D9A8AB35CC}" destId="{CC4692E2-F0B8-4342-8BB2-B5532EC8AD3E}" srcOrd="4" destOrd="0" parTransId="{CB6B3513-6371-4A31-A413-97C972CF4F64}" sibTransId="{1E5FFDA9-826F-4160-AFBA-B7ABF477F319}"/>
    <dgm:cxn modelId="{8BA758B5-CA5D-43F1-A563-9A29A2167993}" type="presOf" srcId="{5FDC4A79-18A8-4E1F-8B75-6DD9509AF5FA}" destId="{133865E2-68B7-4A56-8F93-94C90C67E416}" srcOrd="0" destOrd="0" presId="urn:microsoft.com/office/officeart/2005/8/layout/lProcess3"/>
    <dgm:cxn modelId="{7E457BB5-ED6D-4F68-9179-DDAEC2B2B1FE}" srcId="{ED75475F-4DC1-4BAA-B3EF-E030FB6FCE5D}" destId="{28725D3A-AA86-417B-81C5-2204FFA7065B}" srcOrd="4" destOrd="0" parTransId="{069BC6DC-E3E4-41EE-845E-4A2B5FBD2F9A}" sibTransId="{10197F05-59FD-44E4-8D39-E99FBA02B912}"/>
    <dgm:cxn modelId="{0B85D5B5-553F-44B5-A417-CE85B0905126}" type="presOf" srcId="{989A4BE0-FA08-42EF-BB12-9947C35E5811}" destId="{890E4A6D-AF3C-4B93-8F1D-DD368513C809}" srcOrd="0" destOrd="0" presId="urn:microsoft.com/office/officeart/2005/8/layout/lProcess3"/>
    <dgm:cxn modelId="{D737F7B5-B1B5-4497-9D3A-ADDB1565EE21}" type="presOf" srcId="{2D510503-264E-48C0-871B-E10ADF0AF214}" destId="{6BEBB1F7-FA8F-490B-B0D6-10CA108F5185}" srcOrd="0" destOrd="0" presId="urn:microsoft.com/office/officeart/2005/8/layout/lProcess3"/>
    <dgm:cxn modelId="{2C1C49B6-CCA8-4874-B011-F79B25E24E65}" srcId="{D56F8EDF-7007-437E-8E8E-04652CFF51F4}" destId="{20C04C63-C78D-44FD-84E4-66204A84E99C}" srcOrd="8" destOrd="0" parTransId="{F9CC845F-4DB7-44D1-A66D-209F7D26A592}" sibTransId="{AE5E04A4-5B84-4C7A-9A9F-746393BF2B4E}"/>
    <dgm:cxn modelId="{04BF53B6-CF5F-4DA8-AD63-94A893CC22A5}" type="presOf" srcId="{5DE0743D-A835-48D9-90E8-D8223AA94D3C}" destId="{55DF0FE2-CE0F-4426-8789-86E8CD51BD81}" srcOrd="0" destOrd="0" presId="urn:microsoft.com/office/officeart/2005/8/layout/lProcess3"/>
    <dgm:cxn modelId="{354D35B8-F9FB-4CCE-98D6-02060E722CD4}" srcId="{ED75475F-4DC1-4BAA-B3EF-E030FB6FCE5D}" destId="{D97B153C-EE26-4D5F-8FE9-1511E7108828}" srcOrd="3" destOrd="0" parTransId="{F0FE851C-93B6-4497-A685-7667050DB85B}" sibTransId="{C6222079-3673-41BE-86AE-E4EC922D3772}"/>
    <dgm:cxn modelId="{EAFB56BD-9F2C-4812-BE35-F09D55A61A95}" srcId="{20BCDC47-22FF-4797-B45F-81A427AA75AF}" destId="{5A295DEB-CA92-4573-8BB7-EB4236DB005A}" srcOrd="1" destOrd="0" parTransId="{D3D9E879-D706-4C37-93F8-EB1E66405661}" sibTransId="{A73E96D3-EA7D-4B79-85AE-5C549FFD248E}"/>
    <dgm:cxn modelId="{476A54BE-7C65-473A-9ACA-03D914A017DD}" type="presOf" srcId="{A6E0B37B-1D4D-41F4-9798-99698EEE711B}" destId="{E67FF568-8A62-4714-890C-9ED98B4583EE}" srcOrd="0" destOrd="0" presId="urn:microsoft.com/office/officeart/2005/8/layout/lProcess3"/>
    <dgm:cxn modelId="{2DF990BE-2C94-4A3B-A140-C754C3938EF7}" srcId="{00063F33-F4D7-4E1F-9AF1-52A18A39501D}" destId="{04BAD2AA-EFC9-4A9C-A04D-9B6B1D606C88}" srcOrd="0" destOrd="0" parTransId="{6A0DFD64-6AC3-4AC5-B4F7-1EAE3A1F72CC}" sibTransId="{1529200D-5A2C-4383-9891-174BAC365E7F}"/>
    <dgm:cxn modelId="{B4A831BF-E827-4A24-9DDF-0F791E001AE5}" type="presOf" srcId="{6C0F72AE-CBBE-4E00-A17C-F07800581BCF}" destId="{4B786CF4-4569-4D5A-82E6-C026182964C9}" srcOrd="0" destOrd="0" presId="urn:microsoft.com/office/officeart/2005/8/layout/lProcess3"/>
    <dgm:cxn modelId="{9EFBB5BF-ED61-4E3B-A3EA-FEA4CD3F2A97}" type="presOf" srcId="{D5A67F73-5628-4681-87F7-9B4F9829690B}" destId="{42B713BE-A566-46E3-B809-4A86075DD9C7}" srcOrd="0" destOrd="0" presId="urn:microsoft.com/office/officeart/2005/8/layout/lProcess3"/>
    <dgm:cxn modelId="{8614B9BF-0DE4-47E5-B45D-19E409B330A1}" type="presOf" srcId="{04BAD2AA-EFC9-4A9C-A04D-9B6B1D606C88}" destId="{113A91F7-104A-43CE-96D0-6DDD34FECBB8}" srcOrd="0" destOrd="0" presId="urn:microsoft.com/office/officeart/2005/8/layout/lProcess3"/>
    <dgm:cxn modelId="{9BC1D8BF-AB9A-44E6-83C7-1CB4227B850F}" srcId="{CD9D2520-AFA1-48B8-818A-204D96C169ED}" destId="{02DC38E8-5CB9-4CB1-A38A-39108C81391A}" srcOrd="1" destOrd="0" parTransId="{AD438E3F-529A-4ED7-8D70-D04A1D989F51}" sibTransId="{68B45042-48C7-4917-8509-CE7FA41A2CC0}"/>
    <dgm:cxn modelId="{1BC382C0-1973-40D7-B3B9-5C601D7DEFFA}" srcId="{2C67A84B-1DA8-404D-A584-017D671A3287}" destId="{15A7A580-2129-4117-BE70-7A6B6F86F052}" srcOrd="0" destOrd="0" parTransId="{D1155D53-45C0-4288-A56F-21D61285327A}" sibTransId="{E8DA2E32-5F7D-4753-B939-EAEEC6112813}"/>
    <dgm:cxn modelId="{C91471C1-1DC2-4A67-A089-C20969042F71}" type="presOf" srcId="{6E282DEA-936F-4D8F-8BC2-10A853B86630}" destId="{0A04C291-00AF-4468-9057-445133C1F66B}" srcOrd="0" destOrd="0" presId="urn:microsoft.com/office/officeart/2005/8/layout/lProcess3"/>
    <dgm:cxn modelId="{C0ECBEC4-DF4C-4C24-B067-EA2364633ED4}" srcId="{288D5930-D4AA-4F97-8D09-0C5DAB9C259A}" destId="{9AC5D45E-0C7A-4105-8BEC-2629F2B767B1}" srcOrd="4" destOrd="0" parTransId="{9EA659A3-3790-40AF-9EB4-F62684EE7A5F}" sibTransId="{8C4E92AD-5672-45C2-A072-E4EAE95546A5}"/>
    <dgm:cxn modelId="{54E523C8-F5B8-401B-A0C7-ED9AECD5F18B}" type="presOf" srcId="{CC252190-5F22-4D73-84BC-37441EEA2FE3}" destId="{BCD132FD-F92E-4312-AD87-64181510EB4F}" srcOrd="0" destOrd="0" presId="urn:microsoft.com/office/officeart/2005/8/layout/lProcess3"/>
    <dgm:cxn modelId="{91C79CCC-20B4-4AE8-975A-485BF351B5A3}" type="presOf" srcId="{5F406604-0AE2-446F-BFFE-A3744933423E}" destId="{17607426-D82E-4CC9-BC30-C83D716D7F8A}" srcOrd="0" destOrd="0" presId="urn:microsoft.com/office/officeart/2005/8/layout/lProcess3"/>
    <dgm:cxn modelId="{E1AEBCCC-F6EF-4991-9B0F-508F275DEB8E}" type="presOf" srcId="{64660BF9-334F-46BF-BFF3-984CB720CC95}" destId="{0299A032-5BE4-42D2-B17B-FDB43E89F47E}" srcOrd="0" destOrd="0" presId="urn:microsoft.com/office/officeart/2005/8/layout/lProcess3"/>
    <dgm:cxn modelId="{123D7CCE-4326-4267-B117-570C2A943375}" srcId="{D56F8EDF-7007-437E-8E8E-04652CFF51F4}" destId="{2C67A84B-1DA8-404D-A584-017D671A3287}" srcOrd="18" destOrd="0" parTransId="{19A9B967-C055-4197-9095-45B9E5ACAAF8}" sibTransId="{F58FC505-0D1B-4AF7-9EC8-89E56A40255A}"/>
    <dgm:cxn modelId="{CD9C9ACE-DF70-4E9C-ACC6-4D9CA7AB277E}" type="presOf" srcId="{2C67A84B-1DA8-404D-A584-017D671A3287}" destId="{E8040FCE-27E2-4B83-BB88-9E5049E7EE33}" srcOrd="0" destOrd="0" presId="urn:microsoft.com/office/officeart/2005/8/layout/lProcess3"/>
    <dgm:cxn modelId="{EFE5FDCE-80F6-46EF-BD65-809451A3B059}" type="presOf" srcId="{EE42E627-1FC2-41D8-B95F-2953193B2686}" destId="{766B19F8-5BC3-48CD-8C0B-3E7F9E17C25E}" srcOrd="0" destOrd="0" presId="urn:microsoft.com/office/officeart/2005/8/layout/lProcess3"/>
    <dgm:cxn modelId="{4579B0D0-2E5D-41CC-BEB4-43FD4303B246}" type="presOf" srcId="{132426B9-1589-4E8F-A314-0FA664602DF1}" destId="{1BEBAD78-E97C-428E-A876-8ED850DB287F}" srcOrd="0" destOrd="0" presId="urn:microsoft.com/office/officeart/2005/8/layout/lProcess3"/>
    <dgm:cxn modelId="{9E64F6D1-B143-402E-BC7C-BC1B7D860C76}" srcId="{451EFF04-A7B4-4921-8D18-9D4E0E7B6234}" destId="{AEAB8ED7-A888-41EA-8A37-ECDAC26B7FE0}" srcOrd="3" destOrd="0" parTransId="{5DFF108D-B37E-4E29-A9E4-2627FFE3DA1F}" sibTransId="{7F7503F9-EEA3-4727-AB9C-778C9695821B}"/>
    <dgm:cxn modelId="{A31D23D2-02F5-4558-B697-631EA0C94F66}" srcId="{2C67A84B-1DA8-404D-A584-017D671A3287}" destId="{02310D2D-C8BE-4749-85C4-06C3955CB95F}" srcOrd="2" destOrd="0" parTransId="{628AE8A4-6ED8-4C1E-BFD2-ED32CA87ADAF}" sibTransId="{A93D971B-E855-4344-8A73-DCEB32899849}"/>
    <dgm:cxn modelId="{F5853AD2-E999-45D5-B3A6-B17EA0B903DC}" type="presOf" srcId="{C893CE47-EEAF-41F8-9968-CBE62A9D8136}" destId="{26658E06-16CA-4907-B90F-52EF02C7EB34}" srcOrd="0" destOrd="0" presId="urn:microsoft.com/office/officeart/2005/8/layout/lProcess3"/>
    <dgm:cxn modelId="{81E27BD3-8D01-4301-93A5-765A8426350E}" type="presOf" srcId="{295ECBD2-B9DC-4083-A9F5-0AA8FCF3A0E2}" destId="{A0F2FD17-1325-489F-9F40-35E733B74E7C}" srcOrd="0" destOrd="0" presId="urn:microsoft.com/office/officeart/2005/8/layout/lProcess3"/>
    <dgm:cxn modelId="{451FD1D4-05CA-4FF5-AA0B-FDD128A5A840}" type="presOf" srcId="{F3A0877C-AE13-400B-BFB3-447F6167333B}" destId="{1B64AF88-CFFB-408C-BFAD-D190C731D539}" srcOrd="0" destOrd="0" presId="urn:microsoft.com/office/officeart/2005/8/layout/lProcess3"/>
    <dgm:cxn modelId="{CE7FF9D4-9462-4A86-B8F1-2E7CF2FE95AB}" type="presOf" srcId="{D2F5FEE0-739B-40B7-9D14-AF8E43D1F550}" destId="{FB8B269B-53BA-45F6-8109-F0FD8F277792}" srcOrd="0" destOrd="0" presId="urn:microsoft.com/office/officeart/2005/8/layout/lProcess3"/>
    <dgm:cxn modelId="{B5882AD5-61C1-44E8-AD5E-CC134E1C9876}" srcId="{ED75475F-4DC1-4BAA-B3EF-E030FB6FCE5D}" destId="{B036EE1B-82E0-401A-B372-5ECA8ED29AFF}" srcOrd="1" destOrd="0" parTransId="{BB867CDD-BE31-4FDD-835E-6B3FFF47CCD4}" sibTransId="{33BB7D26-6A8F-4E70-880E-EC851A15F994}"/>
    <dgm:cxn modelId="{6F4D59D6-8851-40DA-86CE-BF2C19C4784D}" srcId="{20C04C63-C78D-44FD-84E4-66204A84E99C}" destId="{A95D05EB-5E80-4F34-87DB-DDF3227F52B0}" srcOrd="3" destOrd="0" parTransId="{9D303378-03AB-4950-985D-A79717E5FDF8}" sibTransId="{DBA14D67-0541-4750-8C11-FCEDD5C72216}"/>
    <dgm:cxn modelId="{6CDDF0D6-6090-4E33-B560-F5CBA7B46EC2}" type="presOf" srcId="{4D872796-22B5-4839-A9DC-B72FEAC7A005}" destId="{36FAA997-3120-4DAF-8BC2-5AEC81CB34AD}" srcOrd="0" destOrd="0" presId="urn:microsoft.com/office/officeart/2005/8/layout/lProcess3"/>
    <dgm:cxn modelId="{FAB133D8-6D15-4B23-BDFF-C8774D2B26C9}" type="presOf" srcId="{AC524F81-E072-438E-8EEC-777A32F3264F}" destId="{516457AE-A5F5-41A1-8A32-BCD576DC20A6}" srcOrd="0" destOrd="0" presId="urn:microsoft.com/office/officeart/2005/8/layout/lProcess3"/>
    <dgm:cxn modelId="{8B51D3DA-1723-4729-AF73-AB2AC5AF324E}" type="presOf" srcId="{A4B7FCD0-10D8-4C5F-82C9-DD19FD40E9C4}" destId="{D8C19243-821D-444E-B5AC-44843A0DDA5F}" srcOrd="0" destOrd="0" presId="urn:microsoft.com/office/officeart/2005/8/layout/lProcess3"/>
    <dgm:cxn modelId="{B5C8F2DA-E507-4E18-9BBB-A7E6578994AD}" srcId="{AA790FF2-E26A-4E86-9BB6-9B404A961D5D}" destId="{282F9EAB-352C-4181-AA6E-FF9DB7103AAD}" srcOrd="1" destOrd="0" parTransId="{B7AE6DC6-019C-43EA-B623-A6858F77727E}" sibTransId="{AF08BD73-9728-472F-B4F1-C5A0EA4BA1DF}"/>
    <dgm:cxn modelId="{588D86DB-478E-42F4-805C-39C4965F1333}" srcId="{20BCDC47-22FF-4797-B45F-81A427AA75AF}" destId="{2468F0EA-BD02-4AE3-AD25-B0D5EDBCED7B}" srcOrd="2" destOrd="0" parTransId="{7627BF1F-ED40-4909-A9C3-11D3D858D9C1}" sibTransId="{02D3C171-3F47-4C24-8ED9-ADA38D1E9B7B}"/>
    <dgm:cxn modelId="{B169E0DC-8CA5-4D5E-9A7B-4F9C42122563}" type="presOf" srcId="{18F5BAE4-1D72-4D90-A4C2-196EC4E3B96B}" destId="{6FC1205B-24CC-4D25-9630-6044AD1848D3}" srcOrd="0" destOrd="0" presId="urn:microsoft.com/office/officeart/2005/8/layout/lProcess3"/>
    <dgm:cxn modelId="{FB0318DF-576E-478F-820C-71B37131B893}" type="presOf" srcId="{A088999F-B115-4646-AD65-9BEC6F8BDC34}" destId="{6DA11544-68FB-4E31-8857-55AFE79DCE75}" srcOrd="0" destOrd="0" presId="urn:microsoft.com/office/officeart/2005/8/layout/lProcess3"/>
    <dgm:cxn modelId="{100363DF-6F61-4087-B458-A706203891F5}" type="presOf" srcId="{AC36BFCD-1D5C-49FD-A9EC-9172920B4576}" destId="{F83FA557-2B78-4E32-BD76-A23782B63FC6}" srcOrd="0" destOrd="0" presId="urn:microsoft.com/office/officeart/2005/8/layout/lProcess3"/>
    <dgm:cxn modelId="{0BC0D8DF-D836-4A03-968A-9BCBD4BAB420}" type="presOf" srcId="{02310D2D-C8BE-4749-85C4-06C3955CB95F}" destId="{B0927775-FE01-40A4-A37E-A98EFD4BDD9D}" srcOrd="0" destOrd="0" presId="urn:microsoft.com/office/officeart/2005/8/layout/lProcess3"/>
    <dgm:cxn modelId="{F341E1DF-D79E-4569-A255-13BB0CFE1EC3}" type="presOf" srcId="{A4547B2C-EB98-41AB-B7B6-D081AAD8FC35}" destId="{4E2B536A-1284-4459-A478-BE2604944394}" srcOrd="0" destOrd="0" presId="urn:microsoft.com/office/officeart/2005/8/layout/lProcess3"/>
    <dgm:cxn modelId="{341EADE0-4BA6-4F62-918D-C829F3E5903F}" type="presOf" srcId="{C8BC4C92-A76B-4FDD-9E3E-C1779876EFD0}" destId="{C23A81BE-B0A5-4E20-ABE1-AE80DFE651A0}" srcOrd="0" destOrd="0" presId="urn:microsoft.com/office/officeart/2005/8/layout/lProcess3"/>
    <dgm:cxn modelId="{E08707E1-1194-4437-B67C-6933A4548922}" srcId="{AA790FF2-E26A-4E86-9BB6-9B404A961D5D}" destId="{CC252190-5F22-4D73-84BC-37441EEA2FE3}" srcOrd="0" destOrd="0" parTransId="{0FF41C8B-6FE3-4366-9B8B-D6B93E699C83}" sibTransId="{6AF13DDA-4386-456D-A67A-6ED71CFDBD90}"/>
    <dgm:cxn modelId="{236153E2-CC85-44E0-9F2C-4E9B4C13D15A}" type="presOf" srcId="{31F5E787-64AE-4A15-AA0C-7547AE6FE00A}" destId="{69002C3E-DBDC-434E-90F8-06B65287F218}" srcOrd="0" destOrd="0" presId="urn:microsoft.com/office/officeart/2005/8/layout/lProcess3"/>
    <dgm:cxn modelId="{536870E3-09E6-4573-B4A2-576EC61158C1}" type="presOf" srcId="{AEAB8ED7-A888-41EA-8A37-ECDAC26B7FE0}" destId="{9DDA2868-BFC7-457A-91D1-FD24030A5DB1}" srcOrd="0" destOrd="0" presId="urn:microsoft.com/office/officeart/2005/8/layout/lProcess3"/>
    <dgm:cxn modelId="{08A5BCE6-2C33-4910-97A7-CD1CF0A821A7}" srcId="{95725253-D32C-4475-BEA4-8A2B1EA89991}" destId="{36F3E52F-AE34-4E72-A1CC-B49F7CE52F25}" srcOrd="0" destOrd="0" parTransId="{1BF30EB8-79B4-4719-867B-28B3BC22C1AA}" sibTransId="{33695542-7C7C-4DFB-B545-C808270D4EB3}"/>
    <dgm:cxn modelId="{5F3184E7-28CA-44AD-BFCE-35AEE64D8F39}" type="presOf" srcId="{AA790FF2-E26A-4E86-9BB6-9B404A961D5D}" destId="{15A082A6-DFC6-445C-AC72-372BFB083AAD}" srcOrd="0" destOrd="0" presId="urn:microsoft.com/office/officeart/2005/8/layout/lProcess3"/>
    <dgm:cxn modelId="{CBB0D0E8-F65D-4F52-AC06-5DB2B5ECA53D}" type="presOf" srcId="{0E3BC327-F0C0-440E-811E-815E20E91B48}" destId="{459B3F38-887D-48D9-A425-C05799AD95D7}" srcOrd="0" destOrd="0" presId="urn:microsoft.com/office/officeart/2005/8/layout/lProcess3"/>
    <dgm:cxn modelId="{D6C5A7EB-E7D0-49EC-B18D-A4FD2FD9F322}" srcId="{D56F8EDF-7007-437E-8E8E-04652CFF51F4}" destId="{20BCDC47-22FF-4797-B45F-81A427AA75AF}" srcOrd="3" destOrd="0" parTransId="{8BB639ED-6EC1-4B09-B3F9-587D05A180C0}" sibTransId="{6DA3B699-2C81-4061-9680-06303BDB218E}"/>
    <dgm:cxn modelId="{B7D541EE-990F-450A-843E-E53340642B5F}" type="presOf" srcId="{7E246B2E-D557-4A27-A80B-2006FDD2E440}" destId="{5EDC858B-CB3B-4D63-B8F9-E49CD52AE083}" srcOrd="0" destOrd="0" presId="urn:microsoft.com/office/officeart/2005/8/layout/lProcess3"/>
    <dgm:cxn modelId="{8308B6EF-CB38-4D56-A1D8-97D917E5F998}" type="presOf" srcId="{28725D3A-AA86-417B-81C5-2204FFA7065B}" destId="{E2490B3C-77CE-4704-90B0-5FD596193322}" srcOrd="0" destOrd="0" presId="urn:microsoft.com/office/officeart/2005/8/layout/lProcess3"/>
    <dgm:cxn modelId="{707538F0-C184-458C-9F42-35FB726DC06D}" srcId="{D76464CE-DB03-4D1D-B6D8-39CB94EC6BEA}" destId="{49FF46FA-6CA3-46D1-A811-A47664215BC6}" srcOrd="4" destOrd="0" parTransId="{DEE04B01-74BC-494C-8BF7-EFA48EE60480}" sibTransId="{85968657-DCCC-4C77-B71E-B897AE429284}"/>
    <dgm:cxn modelId="{BCD2A5F1-80E4-47AA-A826-734064D7B96B}" srcId="{00063F33-F4D7-4E1F-9AF1-52A18A39501D}" destId="{57673942-87C9-4C59-BDFF-2B09886DF6BE}" srcOrd="4" destOrd="0" parTransId="{263E29B6-BE43-4AA3-A6CD-9A71EC102E75}" sibTransId="{A89D33CE-AD9D-442E-B6BC-5BF5425821BE}"/>
    <dgm:cxn modelId="{2F800BF2-CE42-4573-94AA-C6E827A77456}" srcId="{20C04C63-C78D-44FD-84E4-66204A84E99C}" destId="{43F6B90E-A211-44C6-8529-70AD70478A8C}" srcOrd="2" destOrd="0" parTransId="{8CD9C5E6-3D10-4C24-B684-3FA7203CF16B}" sibTransId="{5C882059-CE4C-4FA9-9A54-DF9E3AF592D0}"/>
    <dgm:cxn modelId="{A0E0EBF3-EFD2-4238-847E-1F4BE5E0B9AB}" srcId="{31F5E787-64AE-4A15-AA0C-7547AE6FE00A}" destId="{6C0F72AE-CBBE-4E00-A17C-F07800581BCF}" srcOrd="3" destOrd="0" parTransId="{4E1D1493-EA96-44F3-AC2F-00B7761CA3E6}" sibTransId="{B7A5E432-7C56-49DC-A876-F771078C4B73}"/>
    <dgm:cxn modelId="{F29A0EF6-18CA-4A82-A9BB-0A79416F90F3}" srcId="{D56F8EDF-7007-437E-8E8E-04652CFF51F4}" destId="{ED75475F-4DC1-4BAA-B3EF-E030FB6FCE5D}" srcOrd="14" destOrd="0" parTransId="{97028875-8057-4D91-856B-43797E5FA682}" sibTransId="{EF2D5632-16B5-47A5-B706-F0D6A49529AD}"/>
    <dgm:cxn modelId="{46442CF6-E1F1-4C59-8126-F39B1A17AEDF}" srcId="{CD9D2520-AFA1-48B8-818A-204D96C169ED}" destId="{EE42E627-1FC2-41D8-B95F-2953193B2686}" srcOrd="3" destOrd="0" parTransId="{E9FB5966-50DB-4CEB-8FCE-3FFB433F2398}" sibTransId="{44E60DCA-6C81-4D45-BEB7-F33A89C1E379}"/>
    <dgm:cxn modelId="{A52CB9F6-D401-4A13-A583-CFE908CF8220}" type="presOf" srcId="{288D5930-D4AA-4F97-8D09-0C5DAB9C259A}" destId="{01954592-F35A-44E3-B780-215EC6A802AF}" srcOrd="0" destOrd="0" presId="urn:microsoft.com/office/officeart/2005/8/layout/lProcess3"/>
    <dgm:cxn modelId="{32B62CF7-5A6B-4342-8155-24DF32AEC409}" type="presOf" srcId="{20BCDC47-22FF-4797-B45F-81A427AA75AF}" destId="{AF75F248-4376-4F5C-86E9-4644A3192A5E}" srcOrd="0" destOrd="0" presId="urn:microsoft.com/office/officeart/2005/8/layout/lProcess3"/>
    <dgm:cxn modelId="{30CA08F8-E840-46E3-A685-8FE9A032F703}" type="presOf" srcId="{51D93709-2F39-436D-8675-9B7B21DECD46}" destId="{B3D8144A-E0E5-49D2-A5C3-EE18B8700B81}" srcOrd="0" destOrd="0" presId="urn:microsoft.com/office/officeart/2005/8/layout/lProcess3"/>
    <dgm:cxn modelId="{A33AA6F8-AFFC-4BAB-BCAF-5E15213FF014}" type="presOf" srcId="{970841A6-B0A0-4500-B07B-19A2F1119C40}" destId="{960826CC-4276-4DED-B262-32D6D411D446}" srcOrd="0" destOrd="0" presId="urn:microsoft.com/office/officeart/2005/8/layout/lProcess3"/>
    <dgm:cxn modelId="{AE04CAF8-302E-433A-A82F-9094F943AE32}" srcId="{95725253-D32C-4475-BEA4-8A2B1EA89991}" destId="{A4EC5A2A-BA7B-4F47-A9B8-47319D041F88}" srcOrd="1" destOrd="0" parTransId="{C339B585-1C91-4684-BD96-C3762F0E90A7}" sibTransId="{9F6CB492-66A5-44B2-8426-5B2A8E92C5C9}"/>
    <dgm:cxn modelId="{813A48F9-8DF5-4C1C-98CD-F2EA7B47A810}" srcId="{CD9D2520-AFA1-48B8-818A-204D96C169ED}" destId="{7E246B2E-D557-4A27-A80B-2006FDD2E440}" srcOrd="4" destOrd="0" parTransId="{B8B61EA2-7D7E-4E40-9033-1B24C24CD420}" sibTransId="{818DB86C-8A56-49B8-9F5F-99E356BCA821}"/>
    <dgm:cxn modelId="{C55DF6F9-0C11-416F-B9F6-F5865E10456E}" type="presOf" srcId="{282F9EAB-352C-4181-AA6E-FF9DB7103AAD}" destId="{28A90F3C-65F4-4F47-B614-E839B768F0AD}" srcOrd="0" destOrd="0" presId="urn:microsoft.com/office/officeart/2005/8/layout/lProcess3"/>
    <dgm:cxn modelId="{2C4ACCFA-1C67-4F5C-B144-A902DC9A75E7}" type="presOf" srcId="{9C27B685-4241-40BF-BAF2-12BE67C8F44D}" destId="{C611F59B-E9A2-4C58-AB3A-6B96ACD36AD9}" srcOrd="0" destOrd="0" presId="urn:microsoft.com/office/officeart/2005/8/layout/lProcess3"/>
    <dgm:cxn modelId="{76E520FB-CFDA-4D5C-800F-F8C685A4A5CE}" srcId="{D56F8EDF-7007-437E-8E8E-04652CFF51F4}" destId="{D5A67F73-5628-4681-87F7-9B4F9829690B}" srcOrd="12" destOrd="0" parTransId="{CC83B099-C382-4AA6-84FB-8C1074B65DD8}" sibTransId="{996AF569-2640-42AA-9DEE-88252444C06F}"/>
    <dgm:cxn modelId="{AFC59FFB-6CAD-46BB-AF94-5F0C19D53D70}" type="presOf" srcId="{95725253-D32C-4475-BEA4-8A2B1EA89991}" destId="{851786FE-62F0-49D9-BA4E-8AF11299B2F3}" srcOrd="0" destOrd="0" presId="urn:microsoft.com/office/officeart/2005/8/layout/lProcess3"/>
    <dgm:cxn modelId="{403284FE-2D59-477B-811B-676013436079}" type="presOf" srcId="{0749A774-8D06-4ACE-9484-1E221FC783BA}" destId="{B0A7A338-0D3E-423B-B0A9-9CF47F5069AA}" srcOrd="0" destOrd="0" presId="urn:microsoft.com/office/officeart/2005/8/layout/lProcess3"/>
    <dgm:cxn modelId="{B01E6CFF-566A-49ED-A127-29C8EBB81F7A}" srcId="{64660BF9-334F-46BF-BFF3-984CB720CC95}" destId="{BA1D552F-7449-46B0-98A9-F283AB000DB4}" srcOrd="0" destOrd="0" parTransId="{5C9E69EA-5016-410A-BF98-1CA89DCB0C0D}" sibTransId="{CEA8D6F4-1DE2-42DA-AB13-AFE9B80B2D36}"/>
    <dgm:cxn modelId="{0379A5FF-6CE0-435F-AC61-0F5E808D3DF3}" type="presOf" srcId="{EF6D8633-705A-4F6F-92D3-89234276581F}" destId="{DFFA22EC-E18E-46F1-8426-FBA326B70FB6}" srcOrd="0" destOrd="0" presId="urn:microsoft.com/office/officeart/2005/8/layout/lProcess3"/>
    <dgm:cxn modelId="{3BDB2E58-4564-4421-BF8C-3FB821C505A3}" type="presParOf" srcId="{7619B518-15DA-4D61-BCA5-BCB8251B496A}" destId="{F6444EF8-2258-4857-A805-C7E7D96219EC}" srcOrd="0" destOrd="0" presId="urn:microsoft.com/office/officeart/2005/8/layout/lProcess3"/>
    <dgm:cxn modelId="{E30C917A-F29B-41A9-81FD-0793CE76B858}" type="presParOf" srcId="{F6444EF8-2258-4857-A805-C7E7D96219EC}" destId="{0299A032-5BE4-42D2-B17B-FDB43E89F47E}" srcOrd="0" destOrd="0" presId="urn:microsoft.com/office/officeart/2005/8/layout/lProcess3"/>
    <dgm:cxn modelId="{21BCB9A5-D4B2-4D93-8108-29BC69E583E1}" type="presParOf" srcId="{F6444EF8-2258-4857-A805-C7E7D96219EC}" destId="{DC7662DE-B7A3-48CB-810A-8E6CD8270BD0}" srcOrd="1" destOrd="0" presId="urn:microsoft.com/office/officeart/2005/8/layout/lProcess3"/>
    <dgm:cxn modelId="{4E0575CB-B317-4C17-A78D-494022B32BD2}" type="presParOf" srcId="{F6444EF8-2258-4857-A805-C7E7D96219EC}" destId="{56B79893-4574-42E3-BFBB-5C6D66D7BD2C}" srcOrd="2" destOrd="0" presId="urn:microsoft.com/office/officeart/2005/8/layout/lProcess3"/>
    <dgm:cxn modelId="{E17EEAEE-D185-4EA9-B0B0-55F7D66E196B}" type="presParOf" srcId="{F6444EF8-2258-4857-A805-C7E7D96219EC}" destId="{F86ED009-FFC2-44D1-9FA6-49B775A3D239}" srcOrd="3" destOrd="0" presId="urn:microsoft.com/office/officeart/2005/8/layout/lProcess3"/>
    <dgm:cxn modelId="{1D5B59A1-C130-4ED2-93B0-6DE7367149E3}" type="presParOf" srcId="{F6444EF8-2258-4857-A805-C7E7D96219EC}" destId="{D3A44CA1-0B27-4601-BC0C-83AC019C829E}" srcOrd="4" destOrd="0" presId="urn:microsoft.com/office/officeart/2005/8/layout/lProcess3"/>
    <dgm:cxn modelId="{044D90A0-C2F7-4590-A920-A2079CFC4E56}" type="presParOf" srcId="{F6444EF8-2258-4857-A805-C7E7D96219EC}" destId="{FA41CFA5-EBE3-43EA-A307-59891DECB6CD}" srcOrd="5" destOrd="0" presId="urn:microsoft.com/office/officeart/2005/8/layout/lProcess3"/>
    <dgm:cxn modelId="{8F1B0157-E4F3-4B82-A479-A547DF6DB328}" type="presParOf" srcId="{F6444EF8-2258-4857-A805-C7E7D96219EC}" destId="{3082A2DB-57A3-4F8A-937A-FE5545093A3B}" srcOrd="6" destOrd="0" presId="urn:microsoft.com/office/officeart/2005/8/layout/lProcess3"/>
    <dgm:cxn modelId="{C684AEE1-E70F-43C6-8770-BCE387E1FF8C}" type="presParOf" srcId="{F6444EF8-2258-4857-A805-C7E7D96219EC}" destId="{638989DE-EABE-4BFA-89BE-4B70F9BF813F}" srcOrd="7" destOrd="0" presId="urn:microsoft.com/office/officeart/2005/8/layout/lProcess3"/>
    <dgm:cxn modelId="{CFF75D5C-7B31-45CC-B1C4-291EF92F24D2}" type="presParOf" srcId="{F6444EF8-2258-4857-A805-C7E7D96219EC}" destId="{6BEBB1F7-FA8F-490B-B0D6-10CA108F5185}" srcOrd="8" destOrd="0" presId="urn:microsoft.com/office/officeart/2005/8/layout/lProcess3"/>
    <dgm:cxn modelId="{1298EBE4-9C80-45B8-88A5-52410C9AA72A}" type="presParOf" srcId="{F6444EF8-2258-4857-A805-C7E7D96219EC}" destId="{ED513D49-D493-4687-B44B-3839D055C228}" srcOrd="9" destOrd="0" presId="urn:microsoft.com/office/officeart/2005/8/layout/lProcess3"/>
    <dgm:cxn modelId="{0E31E18A-766F-4AC3-ACFA-915DEDB1CD6A}" type="presParOf" srcId="{F6444EF8-2258-4857-A805-C7E7D96219EC}" destId="{AFA2D086-FB35-439D-BBB6-94057E412DF7}" srcOrd="10" destOrd="0" presId="urn:microsoft.com/office/officeart/2005/8/layout/lProcess3"/>
    <dgm:cxn modelId="{C4948578-28C2-41AD-97F0-73FCBDC506E8}" type="presParOf" srcId="{7619B518-15DA-4D61-BCA5-BCB8251B496A}" destId="{5CDF56B3-2558-436D-839F-807BFE8B8CC0}" srcOrd="1" destOrd="0" presId="urn:microsoft.com/office/officeart/2005/8/layout/lProcess3"/>
    <dgm:cxn modelId="{A4D02689-416C-4172-9D1A-9590ADDBEB75}" type="presParOf" srcId="{7619B518-15DA-4D61-BCA5-BCB8251B496A}" destId="{B16ED7FC-6F89-456B-88B5-A4D7CBE31513}" srcOrd="2" destOrd="0" presId="urn:microsoft.com/office/officeart/2005/8/layout/lProcess3"/>
    <dgm:cxn modelId="{D5D3B37C-516F-4F2C-A7A3-7B0C38B78E94}" type="presParOf" srcId="{B16ED7FC-6F89-456B-88B5-A4D7CBE31513}" destId="{E48B70F1-05AC-441E-BC99-CD342E62C885}" srcOrd="0" destOrd="0" presId="urn:microsoft.com/office/officeart/2005/8/layout/lProcess3"/>
    <dgm:cxn modelId="{FC019B4A-4FE5-4E03-B57B-DBE2B8D7DF27}" type="presParOf" srcId="{B16ED7FC-6F89-456B-88B5-A4D7CBE31513}" destId="{6F8DA1C1-FD44-4D9A-85CF-A4E7231A6916}" srcOrd="1" destOrd="0" presId="urn:microsoft.com/office/officeart/2005/8/layout/lProcess3"/>
    <dgm:cxn modelId="{58398314-F4E7-4EF8-BBF5-F97F5789D3C2}" type="presParOf" srcId="{B16ED7FC-6F89-456B-88B5-A4D7CBE31513}" destId="{113A91F7-104A-43CE-96D0-6DDD34FECBB8}" srcOrd="2" destOrd="0" presId="urn:microsoft.com/office/officeart/2005/8/layout/lProcess3"/>
    <dgm:cxn modelId="{F21A1E9E-231A-4766-BAFF-CCF349A1B6A6}" type="presParOf" srcId="{B16ED7FC-6F89-456B-88B5-A4D7CBE31513}" destId="{A6BA2AB2-0D65-437A-9F83-C99DB13948D0}" srcOrd="3" destOrd="0" presId="urn:microsoft.com/office/officeart/2005/8/layout/lProcess3"/>
    <dgm:cxn modelId="{07205575-B3C6-4ACA-9140-F90C7E0D841E}" type="presParOf" srcId="{B16ED7FC-6F89-456B-88B5-A4D7CBE31513}" destId="{741DF5DA-4E94-4FB3-B289-9DB437800867}" srcOrd="4" destOrd="0" presId="urn:microsoft.com/office/officeart/2005/8/layout/lProcess3"/>
    <dgm:cxn modelId="{C5460A84-58E0-46AA-8F6B-116801FEFFFA}" type="presParOf" srcId="{B16ED7FC-6F89-456B-88B5-A4D7CBE31513}" destId="{3F25DB7B-970C-4523-8774-77E9E8A525D6}" srcOrd="5" destOrd="0" presId="urn:microsoft.com/office/officeart/2005/8/layout/lProcess3"/>
    <dgm:cxn modelId="{14E8AE38-3B41-41D5-A8C1-7004D171B50A}" type="presParOf" srcId="{B16ED7FC-6F89-456B-88B5-A4D7CBE31513}" destId="{9291B40F-A92B-4C48-9603-EC051574A270}" srcOrd="6" destOrd="0" presId="urn:microsoft.com/office/officeart/2005/8/layout/lProcess3"/>
    <dgm:cxn modelId="{34BC164B-A755-4F99-8078-44D1C29FDCBF}" type="presParOf" srcId="{B16ED7FC-6F89-456B-88B5-A4D7CBE31513}" destId="{21FEB8C1-7DFF-49CB-ACA0-353E994F7EB9}" srcOrd="7" destOrd="0" presId="urn:microsoft.com/office/officeart/2005/8/layout/lProcess3"/>
    <dgm:cxn modelId="{003E157B-F1F5-46F6-A53F-A0D227DA7856}" type="presParOf" srcId="{B16ED7FC-6F89-456B-88B5-A4D7CBE31513}" destId="{FB8B269B-53BA-45F6-8109-F0FD8F277792}" srcOrd="8" destOrd="0" presId="urn:microsoft.com/office/officeart/2005/8/layout/lProcess3"/>
    <dgm:cxn modelId="{4ADB1124-0763-45D9-A7B7-E08E90061DB5}" type="presParOf" srcId="{B16ED7FC-6F89-456B-88B5-A4D7CBE31513}" destId="{427D2FEE-543F-45D8-823E-C3B10567ACA1}" srcOrd="9" destOrd="0" presId="urn:microsoft.com/office/officeart/2005/8/layout/lProcess3"/>
    <dgm:cxn modelId="{B87D55F6-A44E-4D60-924C-5A4D2E1F17C7}" type="presParOf" srcId="{B16ED7FC-6F89-456B-88B5-A4D7CBE31513}" destId="{F8B294C0-F90D-423B-B373-8CDD66D9A9D3}" srcOrd="10" destOrd="0" presId="urn:microsoft.com/office/officeart/2005/8/layout/lProcess3"/>
    <dgm:cxn modelId="{6C29E8D9-7E7F-4BD4-AD74-8FB6B884EA19}" type="presParOf" srcId="{7619B518-15DA-4D61-BCA5-BCB8251B496A}" destId="{E0237B5E-FB5F-4131-9DFA-F280EC7B60E1}" srcOrd="3" destOrd="0" presId="urn:microsoft.com/office/officeart/2005/8/layout/lProcess3"/>
    <dgm:cxn modelId="{7A180836-A9FA-427E-A48D-68855C5C0D1F}" type="presParOf" srcId="{7619B518-15DA-4D61-BCA5-BCB8251B496A}" destId="{FBBA8BF0-D1D7-41CF-B26D-541DA73A6C47}" srcOrd="4" destOrd="0" presId="urn:microsoft.com/office/officeart/2005/8/layout/lProcess3"/>
    <dgm:cxn modelId="{EB7B5F47-30D5-43F7-92E1-097B3C271277}" type="presParOf" srcId="{FBBA8BF0-D1D7-41CF-B26D-541DA73A6C47}" destId="{6FADD685-94DA-4D49-87DB-2E309FD3671F}" srcOrd="0" destOrd="0" presId="urn:microsoft.com/office/officeart/2005/8/layout/lProcess3"/>
    <dgm:cxn modelId="{59EECC86-9AF0-43ED-B17F-9F9D74111443}" type="presParOf" srcId="{FBBA8BF0-D1D7-41CF-B26D-541DA73A6C47}" destId="{55DD61F5-A798-40F9-91BA-303331B6A95F}" srcOrd="1" destOrd="0" presId="urn:microsoft.com/office/officeart/2005/8/layout/lProcess3"/>
    <dgm:cxn modelId="{4C5D65D8-C3F8-42D2-BE9B-F95DE6BCFE53}" type="presParOf" srcId="{FBBA8BF0-D1D7-41CF-B26D-541DA73A6C47}" destId="{5599BDF6-7801-4BAA-AF48-6834A8AE8C44}" srcOrd="2" destOrd="0" presId="urn:microsoft.com/office/officeart/2005/8/layout/lProcess3"/>
    <dgm:cxn modelId="{AA27DAB7-4BDD-43B2-A0BC-F042C56B0A91}" type="presParOf" srcId="{FBBA8BF0-D1D7-41CF-B26D-541DA73A6C47}" destId="{FCD2F4C1-C1E1-476B-BE57-4749052E18B2}" srcOrd="3" destOrd="0" presId="urn:microsoft.com/office/officeart/2005/8/layout/lProcess3"/>
    <dgm:cxn modelId="{90D3D754-920E-41D6-AAF1-42F313FB5F0D}" type="presParOf" srcId="{FBBA8BF0-D1D7-41CF-B26D-541DA73A6C47}" destId="{3B9035DE-99F6-4CD1-A0A9-14637FABBF8A}" srcOrd="4" destOrd="0" presId="urn:microsoft.com/office/officeart/2005/8/layout/lProcess3"/>
    <dgm:cxn modelId="{5935BABD-5AC4-4A43-9EF4-FCA6BD4977EA}" type="presParOf" srcId="{FBBA8BF0-D1D7-41CF-B26D-541DA73A6C47}" destId="{75255046-28E1-4A89-B486-BC02FF66D71C}" srcOrd="5" destOrd="0" presId="urn:microsoft.com/office/officeart/2005/8/layout/lProcess3"/>
    <dgm:cxn modelId="{588F070D-C5FE-49D8-A3D8-A05AC8EA05D9}" type="presParOf" srcId="{FBBA8BF0-D1D7-41CF-B26D-541DA73A6C47}" destId="{17607426-D82E-4CC9-BC30-C83D716D7F8A}" srcOrd="6" destOrd="0" presId="urn:microsoft.com/office/officeart/2005/8/layout/lProcess3"/>
    <dgm:cxn modelId="{832AA31F-6C7D-4BC9-8FE1-D080087BF3BA}" type="presParOf" srcId="{FBBA8BF0-D1D7-41CF-B26D-541DA73A6C47}" destId="{31E68014-B15A-4B70-B2BE-6D50D7E60437}" srcOrd="7" destOrd="0" presId="urn:microsoft.com/office/officeart/2005/8/layout/lProcess3"/>
    <dgm:cxn modelId="{2F6C997C-FC45-4C7E-AEB6-7ADDD9469840}" type="presParOf" srcId="{FBBA8BF0-D1D7-41CF-B26D-541DA73A6C47}" destId="{9DDA2868-BFC7-457A-91D1-FD24030A5DB1}" srcOrd="8" destOrd="0" presId="urn:microsoft.com/office/officeart/2005/8/layout/lProcess3"/>
    <dgm:cxn modelId="{2DD400A3-7935-418F-98A4-3F20924B6DC0}" type="presParOf" srcId="{FBBA8BF0-D1D7-41CF-B26D-541DA73A6C47}" destId="{03F81EA5-A1FE-41EE-B9B1-52BC5BD141FE}" srcOrd="9" destOrd="0" presId="urn:microsoft.com/office/officeart/2005/8/layout/lProcess3"/>
    <dgm:cxn modelId="{CC1F0DF5-B29E-4A7E-9434-BE93DFF95061}" type="presParOf" srcId="{FBBA8BF0-D1D7-41CF-B26D-541DA73A6C47}" destId="{5BF43D05-85D4-4E1D-BED1-962BFC5A8283}" srcOrd="10" destOrd="0" presId="urn:microsoft.com/office/officeart/2005/8/layout/lProcess3"/>
    <dgm:cxn modelId="{0E03ABDC-1B51-48ED-8CC9-1E1D59DCBEBD}" type="presParOf" srcId="{7619B518-15DA-4D61-BCA5-BCB8251B496A}" destId="{E0A8DBB4-FDCB-46CE-B2E8-9C6575419BCB}" srcOrd="5" destOrd="0" presId="urn:microsoft.com/office/officeart/2005/8/layout/lProcess3"/>
    <dgm:cxn modelId="{701CABDE-1048-4467-9A3E-1C70EB74699D}" type="presParOf" srcId="{7619B518-15DA-4D61-BCA5-BCB8251B496A}" destId="{260859C5-DDBD-426C-9042-388C140BF2F7}" srcOrd="6" destOrd="0" presId="urn:microsoft.com/office/officeart/2005/8/layout/lProcess3"/>
    <dgm:cxn modelId="{4A1BAEF0-B20F-4424-A21B-94AD35C0E260}" type="presParOf" srcId="{260859C5-DDBD-426C-9042-388C140BF2F7}" destId="{AF75F248-4376-4F5C-86E9-4644A3192A5E}" srcOrd="0" destOrd="0" presId="urn:microsoft.com/office/officeart/2005/8/layout/lProcess3"/>
    <dgm:cxn modelId="{197EEEC0-0367-46FA-B9A0-A7A411252D51}" type="presParOf" srcId="{260859C5-DDBD-426C-9042-388C140BF2F7}" destId="{540283F4-B92E-41C6-BB5A-2E9971443713}" srcOrd="1" destOrd="0" presId="urn:microsoft.com/office/officeart/2005/8/layout/lProcess3"/>
    <dgm:cxn modelId="{98952500-0620-4BD6-90A4-0CA572E800F7}" type="presParOf" srcId="{260859C5-DDBD-426C-9042-388C140BF2F7}" destId="{3ECAE098-C5C9-40FC-A7A3-E11BC08E5BFE}" srcOrd="2" destOrd="0" presId="urn:microsoft.com/office/officeart/2005/8/layout/lProcess3"/>
    <dgm:cxn modelId="{4CAF01F5-A37C-47A6-B214-D24493A9CB98}" type="presParOf" srcId="{260859C5-DDBD-426C-9042-388C140BF2F7}" destId="{31A2EA74-6A1E-42F1-B370-950D6EC3CF16}" srcOrd="3" destOrd="0" presId="urn:microsoft.com/office/officeart/2005/8/layout/lProcess3"/>
    <dgm:cxn modelId="{BC34BEB7-1F07-4857-95F7-6D866C599E30}" type="presParOf" srcId="{260859C5-DDBD-426C-9042-388C140BF2F7}" destId="{D2818CC0-BAF0-4F8C-8447-45B687E90F6A}" srcOrd="4" destOrd="0" presId="urn:microsoft.com/office/officeart/2005/8/layout/lProcess3"/>
    <dgm:cxn modelId="{AFD4D217-FC56-4417-A5AD-A7105A0127F3}" type="presParOf" srcId="{260859C5-DDBD-426C-9042-388C140BF2F7}" destId="{BEC90C59-FCE0-4924-BEAC-625464941E4E}" srcOrd="5" destOrd="0" presId="urn:microsoft.com/office/officeart/2005/8/layout/lProcess3"/>
    <dgm:cxn modelId="{10979785-E089-4D25-96FE-A0147E4F2414}" type="presParOf" srcId="{260859C5-DDBD-426C-9042-388C140BF2F7}" destId="{8FE64417-63A2-4552-8FA2-FDF281A9071D}" srcOrd="6" destOrd="0" presId="urn:microsoft.com/office/officeart/2005/8/layout/lProcess3"/>
    <dgm:cxn modelId="{1A561312-B42C-4C61-82C2-F9BFBFD3EFDE}" type="presParOf" srcId="{260859C5-DDBD-426C-9042-388C140BF2F7}" destId="{21B3D63B-801B-4864-BCBD-9F7631A5CE0C}" srcOrd="7" destOrd="0" presId="urn:microsoft.com/office/officeart/2005/8/layout/lProcess3"/>
    <dgm:cxn modelId="{74AA3DEF-52B0-4875-846F-AC5C69AEF36A}" type="presParOf" srcId="{260859C5-DDBD-426C-9042-388C140BF2F7}" destId="{55DF0FE2-CE0F-4426-8789-86E8CD51BD81}" srcOrd="8" destOrd="0" presId="urn:microsoft.com/office/officeart/2005/8/layout/lProcess3"/>
    <dgm:cxn modelId="{29693406-7C89-46D6-84FB-7611AA6BCBE1}" type="presParOf" srcId="{260859C5-DDBD-426C-9042-388C140BF2F7}" destId="{28314448-E5F2-4D5D-85E8-79ADEB6D500A}" srcOrd="9" destOrd="0" presId="urn:microsoft.com/office/officeart/2005/8/layout/lProcess3"/>
    <dgm:cxn modelId="{8FD3CB68-B90B-4D1C-B37D-DA790821509F}" type="presParOf" srcId="{260859C5-DDBD-426C-9042-388C140BF2F7}" destId="{0A04C291-00AF-4468-9057-445133C1F66B}" srcOrd="10" destOrd="0" presId="urn:microsoft.com/office/officeart/2005/8/layout/lProcess3"/>
    <dgm:cxn modelId="{B9022B76-EEF1-417B-87EA-11A6F7B26434}" type="presParOf" srcId="{7619B518-15DA-4D61-BCA5-BCB8251B496A}" destId="{4282FC8B-3779-4C91-B138-3DBA2C9FD8F0}" srcOrd="7" destOrd="0" presId="urn:microsoft.com/office/officeart/2005/8/layout/lProcess3"/>
    <dgm:cxn modelId="{A50E03BE-227D-4A40-9792-F72879C23754}" type="presParOf" srcId="{7619B518-15DA-4D61-BCA5-BCB8251B496A}" destId="{C325DB14-EBC7-444D-9C60-B5597871F34F}" srcOrd="8" destOrd="0" presId="urn:microsoft.com/office/officeart/2005/8/layout/lProcess3"/>
    <dgm:cxn modelId="{EA5A4961-F4E2-4CD8-87C7-8CE62F20DF9A}" type="presParOf" srcId="{C325DB14-EBC7-444D-9C60-B5597871F34F}" destId="{15A082A6-DFC6-445C-AC72-372BFB083AAD}" srcOrd="0" destOrd="0" presId="urn:microsoft.com/office/officeart/2005/8/layout/lProcess3"/>
    <dgm:cxn modelId="{8E63EA46-7D1E-4BB0-B094-3E323805E5D5}" type="presParOf" srcId="{C325DB14-EBC7-444D-9C60-B5597871F34F}" destId="{FB8345D1-28FE-4B08-875E-BA68AF7D9B62}" srcOrd="1" destOrd="0" presId="urn:microsoft.com/office/officeart/2005/8/layout/lProcess3"/>
    <dgm:cxn modelId="{8DC009F9-98F7-41F8-9E35-DC31BE706807}" type="presParOf" srcId="{C325DB14-EBC7-444D-9C60-B5597871F34F}" destId="{BCD132FD-F92E-4312-AD87-64181510EB4F}" srcOrd="2" destOrd="0" presId="urn:microsoft.com/office/officeart/2005/8/layout/lProcess3"/>
    <dgm:cxn modelId="{6D0DBF9C-B3C2-49A5-B601-C72759097164}" type="presParOf" srcId="{C325DB14-EBC7-444D-9C60-B5597871F34F}" destId="{0B65EBE5-E369-48C9-A640-E7D16C3C8651}" srcOrd="3" destOrd="0" presId="urn:microsoft.com/office/officeart/2005/8/layout/lProcess3"/>
    <dgm:cxn modelId="{4A8638C3-98A3-42E2-8F58-B7BEC631C970}" type="presParOf" srcId="{C325DB14-EBC7-444D-9C60-B5597871F34F}" destId="{28A90F3C-65F4-4F47-B614-E839B768F0AD}" srcOrd="4" destOrd="0" presId="urn:microsoft.com/office/officeart/2005/8/layout/lProcess3"/>
    <dgm:cxn modelId="{B0153753-E13A-43B2-A5AE-4489BC95B129}" type="presParOf" srcId="{C325DB14-EBC7-444D-9C60-B5597871F34F}" destId="{1FAE9816-750C-42B6-ADE1-BBB91DA83F0C}" srcOrd="5" destOrd="0" presId="urn:microsoft.com/office/officeart/2005/8/layout/lProcess3"/>
    <dgm:cxn modelId="{3C1B2BC8-6DE9-4899-991C-E826DAAC261D}" type="presParOf" srcId="{C325DB14-EBC7-444D-9C60-B5597871F34F}" destId="{516457AE-A5F5-41A1-8A32-BCD576DC20A6}" srcOrd="6" destOrd="0" presId="urn:microsoft.com/office/officeart/2005/8/layout/lProcess3"/>
    <dgm:cxn modelId="{B93159D7-EF64-406B-9CE2-210EE3CC7AEF}" type="presParOf" srcId="{C325DB14-EBC7-444D-9C60-B5597871F34F}" destId="{DF5E51DB-755D-49A6-B568-78CEF5C0453A}" srcOrd="7" destOrd="0" presId="urn:microsoft.com/office/officeart/2005/8/layout/lProcess3"/>
    <dgm:cxn modelId="{19CFAB9B-9211-4A19-A80F-4D96EBFE849B}" type="presParOf" srcId="{C325DB14-EBC7-444D-9C60-B5597871F34F}" destId="{BE803DBC-A68A-4270-92BA-1D15B1EBC5C3}" srcOrd="8" destOrd="0" presId="urn:microsoft.com/office/officeart/2005/8/layout/lProcess3"/>
    <dgm:cxn modelId="{2A4D35DC-4FAD-4A7B-92CD-6ACBBBDF3880}" type="presParOf" srcId="{C325DB14-EBC7-444D-9C60-B5597871F34F}" destId="{978FB02F-A888-4B72-930C-15761D67027B}" srcOrd="9" destOrd="0" presId="urn:microsoft.com/office/officeart/2005/8/layout/lProcess3"/>
    <dgm:cxn modelId="{78C8F80D-96F6-4D3A-ACAC-260D8678680F}" type="presParOf" srcId="{C325DB14-EBC7-444D-9C60-B5597871F34F}" destId="{E521B12A-4B74-4A5F-82B6-BEDD2EDCE1B0}" srcOrd="10" destOrd="0" presId="urn:microsoft.com/office/officeart/2005/8/layout/lProcess3"/>
    <dgm:cxn modelId="{22981151-955A-4EFF-B6BF-C9BF588A2446}" type="presParOf" srcId="{7619B518-15DA-4D61-BCA5-BCB8251B496A}" destId="{00D944FD-688F-467F-8796-2DBA531E43E8}" srcOrd="9" destOrd="0" presId="urn:microsoft.com/office/officeart/2005/8/layout/lProcess3"/>
    <dgm:cxn modelId="{C4296583-B287-4C87-B79A-708BEB15AD0B}" type="presParOf" srcId="{7619B518-15DA-4D61-BCA5-BCB8251B496A}" destId="{00F7600C-BDC4-4542-A277-9B4A863013B5}" srcOrd="10" destOrd="0" presId="urn:microsoft.com/office/officeart/2005/8/layout/lProcess3"/>
    <dgm:cxn modelId="{D0B72BFA-2ECA-44A1-BE6A-F11FA2DB820B}" type="presParOf" srcId="{00F7600C-BDC4-4542-A277-9B4A863013B5}" destId="{851786FE-62F0-49D9-BA4E-8AF11299B2F3}" srcOrd="0" destOrd="0" presId="urn:microsoft.com/office/officeart/2005/8/layout/lProcess3"/>
    <dgm:cxn modelId="{30C90E86-A655-4F3C-A963-0AAC6676DCB0}" type="presParOf" srcId="{00F7600C-BDC4-4542-A277-9B4A863013B5}" destId="{045FDBEE-E7D5-4839-B785-7E1630A87B28}" srcOrd="1" destOrd="0" presId="urn:microsoft.com/office/officeart/2005/8/layout/lProcess3"/>
    <dgm:cxn modelId="{345A3C68-9B7C-4560-BB6F-EAB28B702B9C}" type="presParOf" srcId="{00F7600C-BDC4-4542-A277-9B4A863013B5}" destId="{64AF2EA7-CF7C-4D3F-8D47-4E4F68C5E9A3}" srcOrd="2" destOrd="0" presId="urn:microsoft.com/office/officeart/2005/8/layout/lProcess3"/>
    <dgm:cxn modelId="{BBE6B8CE-19C9-405C-8C8A-35D5AF06B886}" type="presParOf" srcId="{00F7600C-BDC4-4542-A277-9B4A863013B5}" destId="{AC250B4F-D585-4155-9B1E-35DAE6A07AA6}" srcOrd="3" destOrd="0" presId="urn:microsoft.com/office/officeart/2005/8/layout/lProcess3"/>
    <dgm:cxn modelId="{9FF42E54-F57B-4589-80DA-4473510406DB}" type="presParOf" srcId="{00F7600C-BDC4-4542-A277-9B4A863013B5}" destId="{6D2114E8-9B95-446E-8F6C-17FD8E2B30C1}" srcOrd="4" destOrd="0" presId="urn:microsoft.com/office/officeart/2005/8/layout/lProcess3"/>
    <dgm:cxn modelId="{E1CB7AED-791B-429F-99CF-527DFD90FDCA}" type="presParOf" srcId="{00F7600C-BDC4-4542-A277-9B4A863013B5}" destId="{54BEA080-5EF8-4D57-87BA-E85464C2E4BE}" srcOrd="5" destOrd="0" presId="urn:microsoft.com/office/officeart/2005/8/layout/lProcess3"/>
    <dgm:cxn modelId="{F01D0270-5DBB-40F0-9DBD-47EAD7C80E33}" type="presParOf" srcId="{00F7600C-BDC4-4542-A277-9B4A863013B5}" destId="{416BF6CE-A5AA-4A02-9C7D-8A1BE000FDCE}" srcOrd="6" destOrd="0" presId="urn:microsoft.com/office/officeart/2005/8/layout/lProcess3"/>
    <dgm:cxn modelId="{7BE0D903-F276-4E76-ACCA-086293B75168}" type="presParOf" srcId="{00F7600C-BDC4-4542-A277-9B4A863013B5}" destId="{159539E6-A32D-4FE5-9E17-FB411F8767C7}" srcOrd="7" destOrd="0" presId="urn:microsoft.com/office/officeart/2005/8/layout/lProcess3"/>
    <dgm:cxn modelId="{E9374DB1-0847-443C-8386-9C9B22922891}" type="presParOf" srcId="{00F7600C-BDC4-4542-A277-9B4A863013B5}" destId="{C23A81BE-B0A5-4E20-ABE1-AE80DFE651A0}" srcOrd="8" destOrd="0" presId="urn:microsoft.com/office/officeart/2005/8/layout/lProcess3"/>
    <dgm:cxn modelId="{A081E01E-99E7-4E56-B9DC-8D8E47DB423D}" type="presParOf" srcId="{00F7600C-BDC4-4542-A277-9B4A863013B5}" destId="{CE4C5B57-9BC5-4113-A801-543CFEAFC123}" srcOrd="9" destOrd="0" presId="urn:microsoft.com/office/officeart/2005/8/layout/lProcess3"/>
    <dgm:cxn modelId="{C7F9BE93-7591-4D63-9563-10A074D28A04}" type="presParOf" srcId="{00F7600C-BDC4-4542-A277-9B4A863013B5}" destId="{36FAA997-3120-4DAF-8BC2-5AEC81CB34AD}" srcOrd="10" destOrd="0" presId="urn:microsoft.com/office/officeart/2005/8/layout/lProcess3"/>
    <dgm:cxn modelId="{7901DD39-B594-43B3-8E7D-61A55A9B7057}" type="presParOf" srcId="{7619B518-15DA-4D61-BCA5-BCB8251B496A}" destId="{D7A59FC9-DFFA-4C34-89A6-ED4553644D61}" srcOrd="11" destOrd="0" presId="urn:microsoft.com/office/officeart/2005/8/layout/lProcess3"/>
    <dgm:cxn modelId="{D5D672A9-C298-4DBB-9E2E-89536E6AA22A}" type="presParOf" srcId="{7619B518-15DA-4D61-BCA5-BCB8251B496A}" destId="{333F8624-7765-4062-85EA-47BB6D398BCC}" srcOrd="12" destOrd="0" presId="urn:microsoft.com/office/officeart/2005/8/layout/lProcess3"/>
    <dgm:cxn modelId="{DFB04E79-E586-4799-B9E9-25BFA3DB0A31}" type="presParOf" srcId="{333F8624-7765-4062-85EA-47BB6D398BCC}" destId="{8FE97CC7-8B2A-4457-8140-3C65E9EF4E9B}" srcOrd="0" destOrd="0" presId="urn:microsoft.com/office/officeart/2005/8/layout/lProcess3"/>
    <dgm:cxn modelId="{31D96996-2479-4B3B-919E-E8B33B0903B6}" type="presParOf" srcId="{333F8624-7765-4062-85EA-47BB6D398BCC}" destId="{B650CCDF-E91C-4CAD-97EE-031A2F3B4248}" srcOrd="1" destOrd="0" presId="urn:microsoft.com/office/officeart/2005/8/layout/lProcess3"/>
    <dgm:cxn modelId="{CEE9348C-779D-43D0-811F-EE51601DBDD0}" type="presParOf" srcId="{333F8624-7765-4062-85EA-47BB6D398BCC}" destId="{4E2B536A-1284-4459-A478-BE2604944394}" srcOrd="2" destOrd="0" presId="urn:microsoft.com/office/officeart/2005/8/layout/lProcess3"/>
    <dgm:cxn modelId="{F9B26D20-60CF-4DC9-9539-DCA100F3838D}" type="presParOf" srcId="{333F8624-7765-4062-85EA-47BB6D398BCC}" destId="{BF7330A7-F9BD-48EA-BE0C-487714DAEEF9}" srcOrd="3" destOrd="0" presId="urn:microsoft.com/office/officeart/2005/8/layout/lProcess3"/>
    <dgm:cxn modelId="{2D5EA558-A53F-478E-81EE-E769FE0EC52C}" type="presParOf" srcId="{333F8624-7765-4062-85EA-47BB6D398BCC}" destId="{25285A48-FCD8-4AAF-9284-DED5447DBB07}" srcOrd="4" destOrd="0" presId="urn:microsoft.com/office/officeart/2005/8/layout/lProcess3"/>
    <dgm:cxn modelId="{3B52BB4A-6996-4524-BB4A-4CC80309E963}" type="presParOf" srcId="{333F8624-7765-4062-85EA-47BB6D398BCC}" destId="{4BDD3339-4D08-45D1-BF20-1E7147411C39}" srcOrd="5" destOrd="0" presId="urn:microsoft.com/office/officeart/2005/8/layout/lProcess3"/>
    <dgm:cxn modelId="{BE826F3C-A39A-492F-9E26-4EAD6AD62057}" type="presParOf" srcId="{333F8624-7765-4062-85EA-47BB6D398BCC}" destId="{387C8BB4-F408-4D49-8100-B87FDC321FF4}" srcOrd="6" destOrd="0" presId="urn:microsoft.com/office/officeart/2005/8/layout/lProcess3"/>
    <dgm:cxn modelId="{472704B1-FC27-4E43-9AA7-3C5819E19956}" type="presParOf" srcId="{333F8624-7765-4062-85EA-47BB6D398BCC}" destId="{771FDB1E-43FF-42DD-B6B8-E99926E6714B}" srcOrd="7" destOrd="0" presId="urn:microsoft.com/office/officeart/2005/8/layout/lProcess3"/>
    <dgm:cxn modelId="{CFC9003C-023D-496B-A44F-D7D0971A3BD8}" type="presParOf" srcId="{333F8624-7765-4062-85EA-47BB6D398BCC}" destId="{1597F9EB-F618-45A8-B1F9-F2A31A75A76A}" srcOrd="8" destOrd="0" presId="urn:microsoft.com/office/officeart/2005/8/layout/lProcess3"/>
    <dgm:cxn modelId="{583437A0-08CA-45CF-937A-E0E052EDF69A}" type="presParOf" srcId="{333F8624-7765-4062-85EA-47BB6D398BCC}" destId="{978CE327-D86C-495E-8E2C-C560B0DDB74A}" srcOrd="9" destOrd="0" presId="urn:microsoft.com/office/officeart/2005/8/layout/lProcess3"/>
    <dgm:cxn modelId="{304F8A6D-5638-4080-8810-724284C35D1E}" type="presParOf" srcId="{333F8624-7765-4062-85EA-47BB6D398BCC}" destId="{890E4A6D-AF3C-4B93-8F1D-DD368513C809}" srcOrd="10" destOrd="0" presId="urn:microsoft.com/office/officeart/2005/8/layout/lProcess3"/>
    <dgm:cxn modelId="{9FA3CC1E-D31F-44A3-8960-9D0F714AAFBF}" type="presParOf" srcId="{7619B518-15DA-4D61-BCA5-BCB8251B496A}" destId="{7FDDC6D1-0C57-4362-96E0-8CC5A7945FF1}" srcOrd="13" destOrd="0" presId="urn:microsoft.com/office/officeart/2005/8/layout/lProcess3"/>
    <dgm:cxn modelId="{370EEAC3-602F-4953-BA10-62974CE315F4}" type="presParOf" srcId="{7619B518-15DA-4D61-BCA5-BCB8251B496A}" destId="{5C60A9B1-1D2D-4772-A5A2-018DB0546067}" srcOrd="14" destOrd="0" presId="urn:microsoft.com/office/officeart/2005/8/layout/lProcess3"/>
    <dgm:cxn modelId="{20DF12BE-0471-40E0-B749-BCC963C7DA1C}" type="presParOf" srcId="{5C60A9B1-1D2D-4772-A5A2-018DB0546067}" destId="{B2E62C19-9157-4D85-9BB8-D4CBE932C6D2}" srcOrd="0" destOrd="0" presId="urn:microsoft.com/office/officeart/2005/8/layout/lProcess3"/>
    <dgm:cxn modelId="{39121541-DB06-4311-B399-F9BAD24C3869}" type="presParOf" srcId="{5C60A9B1-1D2D-4772-A5A2-018DB0546067}" destId="{3BA0AD41-6A16-4EFA-9A81-6A114EB05AEC}" srcOrd="1" destOrd="0" presId="urn:microsoft.com/office/officeart/2005/8/layout/lProcess3"/>
    <dgm:cxn modelId="{4EBAB4D0-AA02-43E5-88E8-37E65CC4452F}" type="presParOf" srcId="{5C60A9B1-1D2D-4772-A5A2-018DB0546067}" destId="{B0A7A338-0D3E-423B-B0A9-9CF47F5069AA}" srcOrd="2" destOrd="0" presId="urn:microsoft.com/office/officeart/2005/8/layout/lProcess3"/>
    <dgm:cxn modelId="{A1E27D33-7972-48E2-87B9-0C842FB755B5}" type="presParOf" srcId="{5C60A9B1-1D2D-4772-A5A2-018DB0546067}" destId="{C5DBA0AC-479C-4A65-8639-D4BCB4C4B2B4}" srcOrd="3" destOrd="0" presId="urn:microsoft.com/office/officeart/2005/8/layout/lProcess3"/>
    <dgm:cxn modelId="{EAD62D4F-1DFA-4C57-889D-5088A54756C2}" type="presParOf" srcId="{5C60A9B1-1D2D-4772-A5A2-018DB0546067}" destId="{9CF6AFE5-CE06-426A-B434-3DC3692BC4B0}" srcOrd="4" destOrd="0" presId="urn:microsoft.com/office/officeart/2005/8/layout/lProcess3"/>
    <dgm:cxn modelId="{2827C60A-4F69-47D9-8974-FEDA48290BE6}" type="presParOf" srcId="{5C60A9B1-1D2D-4772-A5A2-018DB0546067}" destId="{CFCDCACF-7BF3-4DD1-9C45-F649D245F98B}" srcOrd="5" destOrd="0" presId="urn:microsoft.com/office/officeart/2005/8/layout/lProcess3"/>
    <dgm:cxn modelId="{0E35139D-3C5E-4ABE-8AD9-E19DF54D18B9}" type="presParOf" srcId="{5C60A9B1-1D2D-4772-A5A2-018DB0546067}" destId="{D25DAF8C-50BE-4B20-9D25-41221BDB3F14}" srcOrd="6" destOrd="0" presId="urn:microsoft.com/office/officeart/2005/8/layout/lProcess3"/>
    <dgm:cxn modelId="{CF87449C-2EBF-49A7-98A8-37FA8C3710B9}" type="presParOf" srcId="{5C60A9B1-1D2D-4772-A5A2-018DB0546067}" destId="{CC4CFD25-84F0-47EE-97ED-923BE5243570}" srcOrd="7" destOrd="0" presId="urn:microsoft.com/office/officeart/2005/8/layout/lProcess3"/>
    <dgm:cxn modelId="{8DB7185E-E388-4E15-B884-76D57D0307BE}" type="presParOf" srcId="{5C60A9B1-1D2D-4772-A5A2-018DB0546067}" destId="{766B19F8-5BC3-48CD-8C0B-3E7F9E17C25E}" srcOrd="8" destOrd="0" presId="urn:microsoft.com/office/officeart/2005/8/layout/lProcess3"/>
    <dgm:cxn modelId="{008A54FF-0E7B-4AF8-924D-BBE1F7A2DC24}" type="presParOf" srcId="{5C60A9B1-1D2D-4772-A5A2-018DB0546067}" destId="{3F08B5E0-CA3F-4D80-92AE-F98195DDFAB8}" srcOrd="9" destOrd="0" presId="urn:microsoft.com/office/officeart/2005/8/layout/lProcess3"/>
    <dgm:cxn modelId="{73390485-F718-475C-821E-F0D99D0BE65D}" type="presParOf" srcId="{5C60A9B1-1D2D-4772-A5A2-018DB0546067}" destId="{5EDC858B-CB3B-4D63-B8F9-E49CD52AE083}" srcOrd="10" destOrd="0" presId="urn:microsoft.com/office/officeart/2005/8/layout/lProcess3"/>
    <dgm:cxn modelId="{BE1A1DF3-4809-4EDE-B464-4E6407F4AD9A}" type="presParOf" srcId="{7619B518-15DA-4D61-BCA5-BCB8251B496A}" destId="{B67ABBD9-713B-439B-9994-C152F80F66C9}" srcOrd="15" destOrd="0" presId="urn:microsoft.com/office/officeart/2005/8/layout/lProcess3"/>
    <dgm:cxn modelId="{17E55840-B036-4619-A8EE-EFB9916CE5C2}" type="presParOf" srcId="{7619B518-15DA-4D61-BCA5-BCB8251B496A}" destId="{F481C3F6-964E-4E7B-AF59-2231DAAECDD0}" srcOrd="16" destOrd="0" presId="urn:microsoft.com/office/officeart/2005/8/layout/lProcess3"/>
    <dgm:cxn modelId="{E4887BD1-849F-46F6-AF60-A94D4161CA44}" type="presParOf" srcId="{F481C3F6-964E-4E7B-AF59-2231DAAECDD0}" destId="{47737276-3109-4FFA-8E70-43E447609CF7}" srcOrd="0" destOrd="0" presId="urn:microsoft.com/office/officeart/2005/8/layout/lProcess3"/>
    <dgm:cxn modelId="{2C2951AD-E1E9-430F-87CC-9382B1CF3B35}" type="presParOf" srcId="{F481C3F6-964E-4E7B-AF59-2231DAAECDD0}" destId="{14B12C9F-7A6F-4D36-8512-E27050F79FA6}" srcOrd="1" destOrd="0" presId="urn:microsoft.com/office/officeart/2005/8/layout/lProcess3"/>
    <dgm:cxn modelId="{4B65E25B-9948-49D2-AAE7-41CECDC502F9}" type="presParOf" srcId="{F481C3F6-964E-4E7B-AF59-2231DAAECDD0}" destId="{751DD8DF-30A0-486F-9FE6-01E09C0F415E}" srcOrd="2" destOrd="0" presId="urn:microsoft.com/office/officeart/2005/8/layout/lProcess3"/>
    <dgm:cxn modelId="{C2FE38BE-8E28-446A-A19D-BCBEDA754E1E}" type="presParOf" srcId="{F481C3F6-964E-4E7B-AF59-2231DAAECDD0}" destId="{004422F9-9125-46DC-9D01-F2554B9802DA}" srcOrd="3" destOrd="0" presId="urn:microsoft.com/office/officeart/2005/8/layout/lProcess3"/>
    <dgm:cxn modelId="{582CB9BD-5576-4D90-9172-7AD76C8B1F3B}" type="presParOf" srcId="{F481C3F6-964E-4E7B-AF59-2231DAAECDD0}" destId="{47E1C551-148C-4F57-A260-D6DCACD9F7E6}" srcOrd="4" destOrd="0" presId="urn:microsoft.com/office/officeart/2005/8/layout/lProcess3"/>
    <dgm:cxn modelId="{FADCF656-D5B0-4D03-AAFA-2F56A0D61F44}" type="presParOf" srcId="{F481C3F6-964E-4E7B-AF59-2231DAAECDD0}" destId="{42D4D121-2C89-43DC-B165-645BEB814766}" srcOrd="5" destOrd="0" presId="urn:microsoft.com/office/officeart/2005/8/layout/lProcess3"/>
    <dgm:cxn modelId="{B8259AF1-F3F3-423F-B5A0-2CA51398588B}" type="presParOf" srcId="{F481C3F6-964E-4E7B-AF59-2231DAAECDD0}" destId="{B263FF33-B5B4-4EF6-BFC6-898598BAC95E}" srcOrd="6" destOrd="0" presId="urn:microsoft.com/office/officeart/2005/8/layout/lProcess3"/>
    <dgm:cxn modelId="{B3EC7DB3-9A4A-4085-A0EE-2C93452056E8}" type="presParOf" srcId="{F481C3F6-964E-4E7B-AF59-2231DAAECDD0}" destId="{B8F8F8D2-60C1-4852-95FD-B518F99B03F6}" srcOrd="7" destOrd="0" presId="urn:microsoft.com/office/officeart/2005/8/layout/lProcess3"/>
    <dgm:cxn modelId="{ED2C835B-4330-496B-9BAF-AF219881F7DF}" type="presParOf" srcId="{F481C3F6-964E-4E7B-AF59-2231DAAECDD0}" destId="{6A9EA585-DCA6-4D73-BA26-923F395034A5}" srcOrd="8" destOrd="0" presId="urn:microsoft.com/office/officeart/2005/8/layout/lProcess3"/>
    <dgm:cxn modelId="{84668D52-F85B-4E29-A605-6E3274EC0836}" type="presParOf" srcId="{F481C3F6-964E-4E7B-AF59-2231DAAECDD0}" destId="{3EE71872-5E51-4612-B061-A2A4C2EEE46B}" srcOrd="9" destOrd="0" presId="urn:microsoft.com/office/officeart/2005/8/layout/lProcess3"/>
    <dgm:cxn modelId="{DE4076E1-D59A-4B57-87B2-CB55A11303BB}" type="presParOf" srcId="{F481C3F6-964E-4E7B-AF59-2231DAAECDD0}" destId="{6DA11544-68FB-4E31-8857-55AFE79DCE75}" srcOrd="10" destOrd="0" presId="urn:microsoft.com/office/officeart/2005/8/layout/lProcess3"/>
    <dgm:cxn modelId="{2B3F5A0B-1636-4E9D-8FDB-D5683ADF212B}" type="presParOf" srcId="{7619B518-15DA-4D61-BCA5-BCB8251B496A}" destId="{A6665DAB-00D4-4CAB-B3E3-571038E41512}" srcOrd="17" destOrd="0" presId="urn:microsoft.com/office/officeart/2005/8/layout/lProcess3"/>
    <dgm:cxn modelId="{6F209462-2A17-4050-88F6-DE172B52BE9B}" type="presParOf" srcId="{7619B518-15DA-4D61-BCA5-BCB8251B496A}" destId="{4CB1D4BF-3589-4582-BC74-2E3EE35D98AD}" srcOrd="18" destOrd="0" presId="urn:microsoft.com/office/officeart/2005/8/layout/lProcess3"/>
    <dgm:cxn modelId="{1BC91BCF-F823-408C-8D46-3203DD4C2A84}" type="presParOf" srcId="{4CB1D4BF-3589-4582-BC74-2E3EE35D98AD}" destId="{01954592-F35A-44E3-B780-215EC6A802AF}" srcOrd="0" destOrd="0" presId="urn:microsoft.com/office/officeart/2005/8/layout/lProcess3"/>
    <dgm:cxn modelId="{AF06AB16-CBC4-4551-908A-B0A4BDDAA7A0}" type="presParOf" srcId="{4CB1D4BF-3589-4582-BC74-2E3EE35D98AD}" destId="{5EBE054B-A6DD-4F05-9093-BFEC8EA5F1F0}" srcOrd="1" destOrd="0" presId="urn:microsoft.com/office/officeart/2005/8/layout/lProcess3"/>
    <dgm:cxn modelId="{DA66830D-BB3D-4F66-96AB-4414B4F2FF10}" type="presParOf" srcId="{4CB1D4BF-3589-4582-BC74-2E3EE35D98AD}" destId="{E874413E-53BC-493C-BE7F-FBB75E978E1D}" srcOrd="2" destOrd="0" presId="urn:microsoft.com/office/officeart/2005/8/layout/lProcess3"/>
    <dgm:cxn modelId="{07FEBE7F-0113-4299-B134-FDFDAC002311}" type="presParOf" srcId="{4CB1D4BF-3589-4582-BC74-2E3EE35D98AD}" destId="{998E36FB-EB68-4B93-A77A-7D943035143A}" srcOrd="3" destOrd="0" presId="urn:microsoft.com/office/officeart/2005/8/layout/lProcess3"/>
    <dgm:cxn modelId="{AC014D60-E1B8-4EAC-B8A5-1ADE608407D5}" type="presParOf" srcId="{4CB1D4BF-3589-4582-BC74-2E3EE35D98AD}" destId="{B3D8144A-E0E5-49D2-A5C3-EE18B8700B81}" srcOrd="4" destOrd="0" presId="urn:microsoft.com/office/officeart/2005/8/layout/lProcess3"/>
    <dgm:cxn modelId="{87640050-34B1-4F8B-A94D-BA48BD7C3535}" type="presParOf" srcId="{4CB1D4BF-3589-4582-BC74-2E3EE35D98AD}" destId="{0D6FB618-76A0-4B51-A33F-CB35ECF24C55}" srcOrd="5" destOrd="0" presId="urn:microsoft.com/office/officeart/2005/8/layout/lProcess3"/>
    <dgm:cxn modelId="{8BCEAAEE-2F5B-47D2-A851-D4131840A4EA}" type="presParOf" srcId="{4CB1D4BF-3589-4582-BC74-2E3EE35D98AD}" destId="{568B9978-44D1-4864-84DF-D4C854278443}" srcOrd="6" destOrd="0" presId="urn:microsoft.com/office/officeart/2005/8/layout/lProcess3"/>
    <dgm:cxn modelId="{F03DC10F-7C8F-489F-AF15-9AB757407EC1}" type="presParOf" srcId="{4CB1D4BF-3589-4582-BC74-2E3EE35D98AD}" destId="{14008462-DF36-46D5-94AA-866EC649ADA8}" srcOrd="7" destOrd="0" presId="urn:microsoft.com/office/officeart/2005/8/layout/lProcess3"/>
    <dgm:cxn modelId="{A5B262AD-49EE-4777-99D5-2EA0AB2FB214}" type="presParOf" srcId="{4CB1D4BF-3589-4582-BC74-2E3EE35D98AD}" destId="{C611F59B-E9A2-4C58-AB3A-6B96ACD36AD9}" srcOrd="8" destOrd="0" presId="urn:microsoft.com/office/officeart/2005/8/layout/lProcess3"/>
    <dgm:cxn modelId="{45CF971A-9048-4D9A-B9B0-E41809EE71EA}" type="presParOf" srcId="{4CB1D4BF-3589-4582-BC74-2E3EE35D98AD}" destId="{9D055AB3-3BCB-42A7-A60F-389CA8F3DE48}" srcOrd="9" destOrd="0" presId="urn:microsoft.com/office/officeart/2005/8/layout/lProcess3"/>
    <dgm:cxn modelId="{4232D4D6-7D25-4B3A-BBD6-7FF9A90E1910}" type="presParOf" srcId="{4CB1D4BF-3589-4582-BC74-2E3EE35D98AD}" destId="{9F86BE45-8E3C-473B-9181-B024FB692468}" srcOrd="10" destOrd="0" presId="urn:microsoft.com/office/officeart/2005/8/layout/lProcess3"/>
    <dgm:cxn modelId="{B2AD0A85-AB35-4A02-A616-F28E763F8D7B}" type="presParOf" srcId="{7619B518-15DA-4D61-BCA5-BCB8251B496A}" destId="{F70E0046-360E-48EE-B9F8-425ED080EABE}" srcOrd="19" destOrd="0" presId="urn:microsoft.com/office/officeart/2005/8/layout/lProcess3"/>
    <dgm:cxn modelId="{CF0177A5-1A7C-4F60-897C-03DFA27B8786}" type="presParOf" srcId="{7619B518-15DA-4D61-BCA5-BCB8251B496A}" destId="{4790EEA1-D9BA-42A6-9031-C8EF15009A7F}" srcOrd="20" destOrd="0" presId="urn:microsoft.com/office/officeart/2005/8/layout/lProcess3"/>
    <dgm:cxn modelId="{175B77EC-F73E-4660-A3B2-9488A08AB2B8}" type="presParOf" srcId="{4790EEA1-D9BA-42A6-9031-C8EF15009A7F}" destId="{383147AB-1130-42B6-9A31-A0B713BFA1D2}" srcOrd="0" destOrd="0" presId="urn:microsoft.com/office/officeart/2005/8/layout/lProcess3"/>
    <dgm:cxn modelId="{21065C75-0A85-4A64-9712-49E6769B3F6F}" type="presParOf" srcId="{4790EEA1-D9BA-42A6-9031-C8EF15009A7F}" destId="{0C8696FF-DEDD-4836-8F7B-3DA056C4E922}" srcOrd="1" destOrd="0" presId="urn:microsoft.com/office/officeart/2005/8/layout/lProcess3"/>
    <dgm:cxn modelId="{0C90F6E4-1EF4-466B-A5F8-49983DD852A8}" type="presParOf" srcId="{4790EEA1-D9BA-42A6-9031-C8EF15009A7F}" destId="{2029C37A-E62E-41C2-B696-CFA6C0EF78F9}" srcOrd="2" destOrd="0" presId="urn:microsoft.com/office/officeart/2005/8/layout/lProcess3"/>
    <dgm:cxn modelId="{DB83275D-ADA4-4972-B864-BC7BBA9B7E3F}" type="presParOf" srcId="{4790EEA1-D9BA-42A6-9031-C8EF15009A7F}" destId="{D10A254A-EA83-4C9A-8171-9820D784F20E}" srcOrd="3" destOrd="0" presId="urn:microsoft.com/office/officeart/2005/8/layout/lProcess3"/>
    <dgm:cxn modelId="{B60DFD77-DE17-4450-953B-B142FFB659EB}" type="presParOf" srcId="{4790EEA1-D9BA-42A6-9031-C8EF15009A7F}" destId="{E67FF568-8A62-4714-890C-9ED98B4583EE}" srcOrd="4" destOrd="0" presId="urn:microsoft.com/office/officeart/2005/8/layout/lProcess3"/>
    <dgm:cxn modelId="{0E8612AF-8BAD-4F36-9D93-A1F5A0E7A73B}" type="presParOf" srcId="{4790EEA1-D9BA-42A6-9031-C8EF15009A7F}" destId="{8E48417C-3EB7-4C88-BAC4-D736BC34DBF2}" srcOrd="5" destOrd="0" presId="urn:microsoft.com/office/officeart/2005/8/layout/lProcess3"/>
    <dgm:cxn modelId="{98A0EF5D-3FA5-435E-B123-B9AC19A8FD31}" type="presParOf" srcId="{4790EEA1-D9BA-42A6-9031-C8EF15009A7F}" destId="{BF49DC81-FB37-49B1-8F68-8E2416D6A739}" srcOrd="6" destOrd="0" presId="urn:microsoft.com/office/officeart/2005/8/layout/lProcess3"/>
    <dgm:cxn modelId="{242766FF-0889-42FD-8C20-EBC6DFA80223}" type="presParOf" srcId="{4790EEA1-D9BA-42A6-9031-C8EF15009A7F}" destId="{598C3A9E-4816-48B1-A855-05F86E5C2329}" srcOrd="7" destOrd="0" presId="urn:microsoft.com/office/officeart/2005/8/layout/lProcess3"/>
    <dgm:cxn modelId="{C6B92D25-A4CD-414A-A2A7-41B94D13E5F3}" type="presParOf" srcId="{4790EEA1-D9BA-42A6-9031-C8EF15009A7F}" destId="{459B3F38-887D-48D9-A425-C05799AD95D7}" srcOrd="8" destOrd="0" presId="urn:microsoft.com/office/officeart/2005/8/layout/lProcess3"/>
    <dgm:cxn modelId="{A25272C4-A90B-493B-B302-B37E7AC74961}" type="presParOf" srcId="{4790EEA1-D9BA-42A6-9031-C8EF15009A7F}" destId="{2D7071E1-5838-461E-9BF5-667D5398DB48}" srcOrd="9" destOrd="0" presId="urn:microsoft.com/office/officeart/2005/8/layout/lProcess3"/>
    <dgm:cxn modelId="{A9B5C5F5-C907-493B-A8BB-437923921C8D}" type="presParOf" srcId="{4790EEA1-D9BA-42A6-9031-C8EF15009A7F}" destId="{25D61911-0518-4821-8219-1D28C6127B1B}" srcOrd="10" destOrd="0" presId="urn:microsoft.com/office/officeart/2005/8/layout/lProcess3"/>
    <dgm:cxn modelId="{B31D0955-DC82-4F18-BAF3-EA9704A148C7}" type="presParOf" srcId="{7619B518-15DA-4D61-BCA5-BCB8251B496A}" destId="{6515183C-CE78-44C6-84AF-011B980FDF85}" srcOrd="21" destOrd="0" presId="urn:microsoft.com/office/officeart/2005/8/layout/lProcess3"/>
    <dgm:cxn modelId="{06C6D40B-EBCC-4D93-BD4C-35E8C08EFBA2}" type="presParOf" srcId="{7619B518-15DA-4D61-BCA5-BCB8251B496A}" destId="{4970CCF0-6347-467E-A8C4-B5760FCE27B1}" srcOrd="22" destOrd="0" presId="urn:microsoft.com/office/officeart/2005/8/layout/lProcess3"/>
    <dgm:cxn modelId="{5B792A5F-5412-4CF4-ABA0-8C3FF923794E}" type="presParOf" srcId="{4970CCF0-6347-467E-A8C4-B5760FCE27B1}" destId="{023F0E25-9B7B-4633-84AF-C4AC4F872F9C}" srcOrd="0" destOrd="0" presId="urn:microsoft.com/office/officeart/2005/8/layout/lProcess3"/>
    <dgm:cxn modelId="{FB14EA95-7443-45B5-A657-A1B6D7612206}" type="presParOf" srcId="{4970CCF0-6347-467E-A8C4-B5760FCE27B1}" destId="{E4D8C2CB-D016-436C-B36D-790E87912C25}" srcOrd="1" destOrd="0" presId="urn:microsoft.com/office/officeart/2005/8/layout/lProcess3"/>
    <dgm:cxn modelId="{08AE50D6-2DC0-4147-8D55-CE237BFFA44F}" type="presParOf" srcId="{4970CCF0-6347-467E-A8C4-B5760FCE27B1}" destId="{6FC1205B-24CC-4D25-9630-6044AD1848D3}" srcOrd="2" destOrd="0" presId="urn:microsoft.com/office/officeart/2005/8/layout/lProcess3"/>
    <dgm:cxn modelId="{F4E41460-AAA6-4571-9D27-09AD17F1DAE9}" type="presParOf" srcId="{4970CCF0-6347-467E-A8C4-B5760FCE27B1}" destId="{48C56B3B-4FC5-4B82-AECF-BB253180B392}" srcOrd="3" destOrd="0" presId="urn:microsoft.com/office/officeart/2005/8/layout/lProcess3"/>
    <dgm:cxn modelId="{F090A969-87BB-4F74-AD8C-7F23456B689E}" type="presParOf" srcId="{4970CCF0-6347-467E-A8C4-B5760FCE27B1}" destId="{BEDDF03B-0F35-46CF-8433-BF14B9616FD2}" srcOrd="4" destOrd="0" presId="urn:microsoft.com/office/officeart/2005/8/layout/lProcess3"/>
    <dgm:cxn modelId="{7C7CFF95-0844-49CB-89DE-E6B0A6D22AA8}" type="presParOf" srcId="{4970CCF0-6347-467E-A8C4-B5760FCE27B1}" destId="{0D5EED60-0D01-444C-831E-EBDD4D8899BB}" srcOrd="5" destOrd="0" presId="urn:microsoft.com/office/officeart/2005/8/layout/lProcess3"/>
    <dgm:cxn modelId="{ED21B597-0471-4074-B949-26F6DC537B7E}" type="presParOf" srcId="{4970CCF0-6347-467E-A8C4-B5760FCE27B1}" destId="{1F421399-7FFD-4BEE-8371-D9C5F1AAA3AE}" srcOrd="6" destOrd="0" presId="urn:microsoft.com/office/officeart/2005/8/layout/lProcess3"/>
    <dgm:cxn modelId="{B4272B40-FBA8-44E0-9F60-8BD1BFCF972B}" type="presParOf" srcId="{4970CCF0-6347-467E-A8C4-B5760FCE27B1}" destId="{5A5267B8-AC4D-4AAD-9CA6-5E618EE4B77C}" srcOrd="7" destOrd="0" presId="urn:microsoft.com/office/officeart/2005/8/layout/lProcess3"/>
    <dgm:cxn modelId="{9F0C238C-2D50-4DD8-9A92-B68652946FA5}" type="presParOf" srcId="{4970CCF0-6347-467E-A8C4-B5760FCE27B1}" destId="{C2C9009E-E161-4FF2-B767-65B3F5C9A85E}" srcOrd="8" destOrd="0" presId="urn:microsoft.com/office/officeart/2005/8/layout/lProcess3"/>
    <dgm:cxn modelId="{3BF8F327-4633-4969-8A7E-1A7DA54A156A}" type="presParOf" srcId="{4970CCF0-6347-467E-A8C4-B5760FCE27B1}" destId="{5DF77A6A-11B5-4C59-8744-25BAD7DC5EE3}" srcOrd="9" destOrd="0" presId="urn:microsoft.com/office/officeart/2005/8/layout/lProcess3"/>
    <dgm:cxn modelId="{A2330946-3B10-4EA6-A560-FCC6493E5B77}" type="presParOf" srcId="{4970CCF0-6347-467E-A8C4-B5760FCE27B1}" destId="{5D2C240B-229C-45C7-9616-4E75E25E9BF8}" srcOrd="10" destOrd="0" presId="urn:microsoft.com/office/officeart/2005/8/layout/lProcess3"/>
    <dgm:cxn modelId="{46FFA31C-EFD4-483C-99A5-1D28843BCCB9}" type="presParOf" srcId="{7619B518-15DA-4D61-BCA5-BCB8251B496A}" destId="{356B319D-45E7-4873-88EC-F6E34C6DC712}" srcOrd="23" destOrd="0" presId="urn:microsoft.com/office/officeart/2005/8/layout/lProcess3"/>
    <dgm:cxn modelId="{4F721EA5-FD2E-48BA-9C4B-612F6164D33E}" type="presParOf" srcId="{7619B518-15DA-4D61-BCA5-BCB8251B496A}" destId="{310F5EEF-7BA1-4544-9934-DE355E336175}" srcOrd="24" destOrd="0" presId="urn:microsoft.com/office/officeart/2005/8/layout/lProcess3"/>
    <dgm:cxn modelId="{C51323B2-05CF-4157-B5E2-E357713DC84E}" type="presParOf" srcId="{310F5EEF-7BA1-4544-9934-DE355E336175}" destId="{42B713BE-A566-46E3-B809-4A86075DD9C7}" srcOrd="0" destOrd="0" presId="urn:microsoft.com/office/officeart/2005/8/layout/lProcess3"/>
    <dgm:cxn modelId="{B025DF81-65FE-4DE0-8351-27A3E928314D}" type="presParOf" srcId="{310F5EEF-7BA1-4544-9934-DE355E336175}" destId="{A3346653-295A-49CC-A556-122E4FDB4B59}" srcOrd="1" destOrd="0" presId="urn:microsoft.com/office/officeart/2005/8/layout/lProcess3"/>
    <dgm:cxn modelId="{0F439B83-7EBD-40B5-AAEA-78ACC081BDE4}" type="presParOf" srcId="{310F5EEF-7BA1-4544-9934-DE355E336175}" destId="{DF1D0023-05BD-47B3-8C2D-27FEB7EC56D3}" srcOrd="2" destOrd="0" presId="urn:microsoft.com/office/officeart/2005/8/layout/lProcess3"/>
    <dgm:cxn modelId="{1FAB4FDF-B7E3-48F4-B59F-CBA467781603}" type="presParOf" srcId="{310F5EEF-7BA1-4544-9934-DE355E336175}" destId="{2746F2E2-5250-4E9F-98B8-52A083E20B78}" srcOrd="3" destOrd="0" presId="urn:microsoft.com/office/officeart/2005/8/layout/lProcess3"/>
    <dgm:cxn modelId="{0CF4C5CE-43A7-46AC-958A-D684422597EB}" type="presParOf" srcId="{310F5EEF-7BA1-4544-9934-DE355E336175}" destId="{DFFA22EC-E18E-46F1-8426-FBA326B70FB6}" srcOrd="4" destOrd="0" presId="urn:microsoft.com/office/officeart/2005/8/layout/lProcess3"/>
    <dgm:cxn modelId="{52F41AFA-14D9-420E-838B-08B67EA54C79}" type="presParOf" srcId="{310F5EEF-7BA1-4544-9934-DE355E336175}" destId="{52A1555C-A561-464B-89B1-090979AECF85}" srcOrd="5" destOrd="0" presId="urn:microsoft.com/office/officeart/2005/8/layout/lProcess3"/>
    <dgm:cxn modelId="{9093DECC-8AE3-4DB3-83DC-D0CAB5C487C4}" type="presParOf" srcId="{310F5EEF-7BA1-4544-9934-DE355E336175}" destId="{133865E2-68B7-4A56-8F93-94C90C67E416}" srcOrd="6" destOrd="0" presId="urn:microsoft.com/office/officeart/2005/8/layout/lProcess3"/>
    <dgm:cxn modelId="{465ECE53-4420-4ADC-A4A8-5FF28D13E3F7}" type="presParOf" srcId="{310F5EEF-7BA1-4544-9934-DE355E336175}" destId="{62A9BEF9-C437-45AF-9A6D-CD707E9AB72B}" srcOrd="7" destOrd="0" presId="urn:microsoft.com/office/officeart/2005/8/layout/lProcess3"/>
    <dgm:cxn modelId="{D28DBBC4-A5DB-47CC-B899-688D381C0F58}" type="presParOf" srcId="{310F5EEF-7BA1-4544-9934-DE355E336175}" destId="{D8C19243-821D-444E-B5AC-44843A0DDA5F}" srcOrd="8" destOrd="0" presId="urn:microsoft.com/office/officeart/2005/8/layout/lProcess3"/>
    <dgm:cxn modelId="{BE09850C-DD26-49F6-AC8F-3F87F36B5CCE}" type="presParOf" srcId="{310F5EEF-7BA1-4544-9934-DE355E336175}" destId="{FEFEFDCC-FF0C-47C8-9467-9E37A0841A3B}" srcOrd="9" destOrd="0" presId="urn:microsoft.com/office/officeart/2005/8/layout/lProcess3"/>
    <dgm:cxn modelId="{7DF7BD65-3A67-4A99-8A4F-FBE0E56D8FA1}" type="presParOf" srcId="{310F5EEF-7BA1-4544-9934-DE355E336175}" destId="{DE178F9C-B072-425A-9039-00DF0ABBDECD}" srcOrd="10" destOrd="0" presId="urn:microsoft.com/office/officeart/2005/8/layout/lProcess3"/>
    <dgm:cxn modelId="{F7F2B070-CF5F-47F4-98F6-C23291B0E378}" type="presParOf" srcId="{7619B518-15DA-4D61-BCA5-BCB8251B496A}" destId="{D65C5019-2C00-4234-9A7E-5B52DF0BA339}" srcOrd="25" destOrd="0" presId="urn:microsoft.com/office/officeart/2005/8/layout/lProcess3"/>
    <dgm:cxn modelId="{BFEE001A-16DE-46B5-BEBF-C3A34412C02D}" type="presParOf" srcId="{7619B518-15DA-4D61-BCA5-BCB8251B496A}" destId="{4EAD197B-38E3-40E9-8FCD-496084511128}" srcOrd="26" destOrd="0" presId="urn:microsoft.com/office/officeart/2005/8/layout/lProcess3"/>
    <dgm:cxn modelId="{318C6C66-CA12-4435-B22C-E5A81D53F8E6}" type="presParOf" srcId="{4EAD197B-38E3-40E9-8FCD-496084511128}" destId="{69002C3E-DBDC-434E-90F8-06B65287F218}" srcOrd="0" destOrd="0" presId="urn:microsoft.com/office/officeart/2005/8/layout/lProcess3"/>
    <dgm:cxn modelId="{CDF1AE69-F721-4161-AA6A-5C03CAE2529D}" type="presParOf" srcId="{4EAD197B-38E3-40E9-8FCD-496084511128}" destId="{08377D72-FBCB-4CFF-B5FC-CA0A3781157E}" srcOrd="1" destOrd="0" presId="urn:microsoft.com/office/officeart/2005/8/layout/lProcess3"/>
    <dgm:cxn modelId="{1B8DF3C5-E600-4C80-899A-F215C4E280C3}" type="presParOf" srcId="{4EAD197B-38E3-40E9-8FCD-496084511128}" destId="{265F822A-2EA5-449F-BCC3-7C4D8F94C52F}" srcOrd="2" destOrd="0" presId="urn:microsoft.com/office/officeart/2005/8/layout/lProcess3"/>
    <dgm:cxn modelId="{4A2B4054-2EA6-4DDF-8DA1-67968A461A75}" type="presParOf" srcId="{4EAD197B-38E3-40E9-8FCD-496084511128}" destId="{A9D2D004-08B5-408A-BED2-2D7E76E422B0}" srcOrd="3" destOrd="0" presId="urn:microsoft.com/office/officeart/2005/8/layout/lProcess3"/>
    <dgm:cxn modelId="{A15B9B1A-32DD-48E2-A3BB-D5727DBA5BB9}" type="presParOf" srcId="{4EAD197B-38E3-40E9-8FCD-496084511128}" destId="{011FCED7-5E50-431B-83A3-BE4E70A41C6C}" srcOrd="4" destOrd="0" presId="urn:microsoft.com/office/officeart/2005/8/layout/lProcess3"/>
    <dgm:cxn modelId="{94154136-35D4-449E-8702-244BDEB9D3A4}" type="presParOf" srcId="{4EAD197B-38E3-40E9-8FCD-496084511128}" destId="{BF5946DA-88B9-44CB-A9D4-1966350E3F80}" srcOrd="5" destOrd="0" presId="urn:microsoft.com/office/officeart/2005/8/layout/lProcess3"/>
    <dgm:cxn modelId="{4AAE27E4-862B-4BD3-87ED-526DF1D24DE4}" type="presParOf" srcId="{4EAD197B-38E3-40E9-8FCD-496084511128}" destId="{F83FA557-2B78-4E32-BD76-A23782B63FC6}" srcOrd="6" destOrd="0" presId="urn:microsoft.com/office/officeart/2005/8/layout/lProcess3"/>
    <dgm:cxn modelId="{E928C5F5-1BF5-4964-B69C-59ABDE428E97}" type="presParOf" srcId="{4EAD197B-38E3-40E9-8FCD-496084511128}" destId="{EA5CE8FC-72AB-4018-A90F-B83FFAD98E26}" srcOrd="7" destOrd="0" presId="urn:microsoft.com/office/officeart/2005/8/layout/lProcess3"/>
    <dgm:cxn modelId="{DFB43BDD-75A8-4E47-BE07-5833CAC0EC34}" type="presParOf" srcId="{4EAD197B-38E3-40E9-8FCD-496084511128}" destId="{4B786CF4-4569-4D5A-82E6-C026182964C9}" srcOrd="8" destOrd="0" presId="urn:microsoft.com/office/officeart/2005/8/layout/lProcess3"/>
    <dgm:cxn modelId="{311F1BE1-BA1D-4311-9A75-696511C74F37}" type="presParOf" srcId="{4EAD197B-38E3-40E9-8FCD-496084511128}" destId="{C92ED33A-FD49-4C88-A2EA-80874499E631}" srcOrd="9" destOrd="0" presId="urn:microsoft.com/office/officeart/2005/8/layout/lProcess3"/>
    <dgm:cxn modelId="{E444882D-EADD-48F2-B383-98941A473834}" type="presParOf" srcId="{4EAD197B-38E3-40E9-8FCD-496084511128}" destId="{A0F2FD17-1325-489F-9F40-35E733B74E7C}" srcOrd="10" destOrd="0" presId="urn:microsoft.com/office/officeart/2005/8/layout/lProcess3"/>
    <dgm:cxn modelId="{C0140319-B2C3-4615-8A3E-E18D27B8FE91}" type="presParOf" srcId="{7619B518-15DA-4D61-BCA5-BCB8251B496A}" destId="{6A9741B5-D2A7-4106-A577-C6A078A9094C}" srcOrd="27" destOrd="0" presId="urn:microsoft.com/office/officeart/2005/8/layout/lProcess3"/>
    <dgm:cxn modelId="{6C11AC8B-7778-4F7F-AF9E-A65313DBBD6F}" type="presParOf" srcId="{7619B518-15DA-4D61-BCA5-BCB8251B496A}" destId="{E89B08ED-0B7C-421D-8F69-C05F2AB4C6C4}" srcOrd="28" destOrd="0" presId="urn:microsoft.com/office/officeart/2005/8/layout/lProcess3"/>
    <dgm:cxn modelId="{12B42CD5-6E54-4B71-A235-8D7D7AC6C40C}" type="presParOf" srcId="{E89B08ED-0B7C-421D-8F69-C05F2AB4C6C4}" destId="{30BF8E81-B8E0-45B5-98A1-96C141DCD7B0}" srcOrd="0" destOrd="0" presId="urn:microsoft.com/office/officeart/2005/8/layout/lProcess3"/>
    <dgm:cxn modelId="{A519FB10-53AA-43CA-9AA7-95B2BEC9EC9F}" type="presParOf" srcId="{E89B08ED-0B7C-421D-8F69-C05F2AB4C6C4}" destId="{7CC4CEF9-6E38-4420-9389-AFA65A2FF8A8}" srcOrd="1" destOrd="0" presId="urn:microsoft.com/office/officeart/2005/8/layout/lProcess3"/>
    <dgm:cxn modelId="{390FFEFB-0F84-48B4-9D9B-66BF3F6AD6A9}" type="presParOf" srcId="{E89B08ED-0B7C-421D-8F69-C05F2AB4C6C4}" destId="{6BF6F322-59BA-4E84-8B12-FC19EBAD4BCD}" srcOrd="2" destOrd="0" presId="urn:microsoft.com/office/officeart/2005/8/layout/lProcess3"/>
    <dgm:cxn modelId="{55CDA603-0D7D-40C3-B74B-FF4A32A526E3}" type="presParOf" srcId="{E89B08ED-0B7C-421D-8F69-C05F2AB4C6C4}" destId="{C67F72E3-744B-4168-9B16-9D6DB40318C6}" srcOrd="3" destOrd="0" presId="urn:microsoft.com/office/officeart/2005/8/layout/lProcess3"/>
    <dgm:cxn modelId="{CF1D78DA-8762-4799-8817-0A8FF78BB34E}" type="presParOf" srcId="{E89B08ED-0B7C-421D-8F69-C05F2AB4C6C4}" destId="{21B8CFDC-F55E-424F-B457-F1C86DB58431}" srcOrd="4" destOrd="0" presId="urn:microsoft.com/office/officeart/2005/8/layout/lProcess3"/>
    <dgm:cxn modelId="{6038DC9E-B596-4E9C-B5ED-E89C50098CEE}" type="presParOf" srcId="{E89B08ED-0B7C-421D-8F69-C05F2AB4C6C4}" destId="{BB603092-15C9-416F-AA56-C2B7EA196F36}" srcOrd="5" destOrd="0" presId="urn:microsoft.com/office/officeart/2005/8/layout/lProcess3"/>
    <dgm:cxn modelId="{655FFE6F-EE6A-44A1-9DFB-73580BA788E4}" type="presParOf" srcId="{E89B08ED-0B7C-421D-8F69-C05F2AB4C6C4}" destId="{960826CC-4276-4DED-B262-32D6D411D446}" srcOrd="6" destOrd="0" presId="urn:microsoft.com/office/officeart/2005/8/layout/lProcess3"/>
    <dgm:cxn modelId="{407C7894-3058-4F38-B194-890F94725294}" type="presParOf" srcId="{E89B08ED-0B7C-421D-8F69-C05F2AB4C6C4}" destId="{25698CD7-A210-4A9B-A9DE-C7F03559B69B}" srcOrd="7" destOrd="0" presId="urn:microsoft.com/office/officeart/2005/8/layout/lProcess3"/>
    <dgm:cxn modelId="{AE3046CC-615E-4484-A9CA-B794158C5B38}" type="presParOf" srcId="{E89B08ED-0B7C-421D-8F69-C05F2AB4C6C4}" destId="{35D8CB84-415E-4D32-B8F7-272F87B91692}" srcOrd="8" destOrd="0" presId="urn:microsoft.com/office/officeart/2005/8/layout/lProcess3"/>
    <dgm:cxn modelId="{B49C7BD8-DA70-460E-8F8D-8B63E74C3BAC}" type="presParOf" srcId="{E89B08ED-0B7C-421D-8F69-C05F2AB4C6C4}" destId="{35943DEC-16A2-448A-9D78-1455DFB6102B}" srcOrd="9" destOrd="0" presId="urn:microsoft.com/office/officeart/2005/8/layout/lProcess3"/>
    <dgm:cxn modelId="{04BEBF55-150A-4C17-BAA2-8D8C78472EB1}" type="presParOf" srcId="{E89B08ED-0B7C-421D-8F69-C05F2AB4C6C4}" destId="{E2490B3C-77CE-4704-90B0-5FD596193322}" srcOrd="10" destOrd="0" presId="urn:microsoft.com/office/officeart/2005/8/layout/lProcess3"/>
    <dgm:cxn modelId="{8D7BF026-D4C4-42D3-BB15-3F0DA0D6E1E3}" type="presParOf" srcId="{7619B518-15DA-4D61-BCA5-BCB8251B496A}" destId="{B740A28B-8F11-45CD-B9F9-F815A32ABF48}" srcOrd="29" destOrd="0" presId="urn:microsoft.com/office/officeart/2005/8/layout/lProcess3"/>
    <dgm:cxn modelId="{F65FF43A-8A75-4B86-B828-42047EB9153B}" type="presParOf" srcId="{7619B518-15DA-4D61-BCA5-BCB8251B496A}" destId="{70FFCD70-EC54-42AB-A287-01623B3D04C2}" srcOrd="30" destOrd="0" presId="urn:microsoft.com/office/officeart/2005/8/layout/lProcess3"/>
    <dgm:cxn modelId="{61F1401E-ED2C-4005-97FD-75B2A9BC3E09}" type="presParOf" srcId="{70FFCD70-EC54-42AB-A287-01623B3D04C2}" destId="{6B6DE428-B195-42BC-96C0-D97F39B2D831}" srcOrd="0" destOrd="0" presId="urn:microsoft.com/office/officeart/2005/8/layout/lProcess3"/>
    <dgm:cxn modelId="{95D0F8DE-BEFA-4899-9216-768A66DEE894}" type="presParOf" srcId="{70FFCD70-EC54-42AB-A287-01623B3D04C2}" destId="{2323B3A5-5297-413B-B2C3-209D60748E5C}" srcOrd="1" destOrd="0" presId="urn:microsoft.com/office/officeart/2005/8/layout/lProcess3"/>
    <dgm:cxn modelId="{3FC1CE2F-545B-4C45-A34F-766766B28F9F}" type="presParOf" srcId="{70FFCD70-EC54-42AB-A287-01623B3D04C2}" destId="{B23E0824-B04D-412D-B885-283C6E25232E}" srcOrd="2" destOrd="0" presId="urn:microsoft.com/office/officeart/2005/8/layout/lProcess3"/>
    <dgm:cxn modelId="{F29615C3-8A38-4965-97C5-2A0C5AF93DA2}" type="presParOf" srcId="{70FFCD70-EC54-42AB-A287-01623B3D04C2}" destId="{BC3C5AA2-0513-4BD2-B21A-40BD2554AAC3}" srcOrd="3" destOrd="0" presId="urn:microsoft.com/office/officeart/2005/8/layout/lProcess3"/>
    <dgm:cxn modelId="{EA5186F0-2B8D-4975-B848-B2095C51072F}" type="presParOf" srcId="{70FFCD70-EC54-42AB-A287-01623B3D04C2}" destId="{85588880-CEA4-40E8-BFA8-B4080085F1C8}" srcOrd="4" destOrd="0" presId="urn:microsoft.com/office/officeart/2005/8/layout/lProcess3"/>
    <dgm:cxn modelId="{D9C72C46-C49F-4C1A-ACA5-E757E80657F4}" type="presParOf" srcId="{70FFCD70-EC54-42AB-A287-01623B3D04C2}" destId="{08114386-CCF4-4544-944B-D8429E281735}" srcOrd="5" destOrd="0" presId="urn:microsoft.com/office/officeart/2005/8/layout/lProcess3"/>
    <dgm:cxn modelId="{486764C4-5708-462F-B394-46F2726D1440}" type="presParOf" srcId="{70FFCD70-EC54-42AB-A287-01623B3D04C2}" destId="{C129C4AB-78E4-4AB1-93CF-203A08CE41E0}" srcOrd="6" destOrd="0" presId="urn:microsoft.com/office/officeart/2005/8/layout/lProcess3"/>
    <dgm:cxn modelId="{10AB5637-58FA-4141-80A8-148776F8AADC}" type="presParOf" srcId="{70FFCD70-EC54-42AB-A287-01623B3D04C2}" destId="{AFCE7240-4581-4C1A-9B80-483B153C8E53}" srcOrd="7" destOrd="0" presId="urn:microsoft.com/office/officeart/2005/8/layout/lProcess3"/>
    <dgm:cxn modelId="{DBB9099B-EBFA-4959-9C9D-0C6BB395D1F8}" type="presParOf" srcId="{70FFCD70-EC54-42AB-A287-01623B3D04C2}" destId="{DEE538BC-874A-45EC-B0C4-1A2F502E7138}" srcOrd="8" destOrd="0" presId="urn:microsoft.com/office/officeart/2005/8/layout/lProcess3"/>
    <dgm:cxn modelId="{5C7D8470-9195-4D56-8107-B55DA637C373}" type="presParOf" srcId="{70FFCD70-EC54-42AB-A287-01623B3D04C2}" destId="{83093254-B934-4D04-9DD3-510BC4803220}" srcOrd="9" destOrd="0" presId="urn:microsoft.com/office/officeart/2005/8/layout/lProcess3"/>
    <dgm:cxn modelId="{B5049ED4-92A8-428A-A972-44EF643FDB5C}" type="presParOf" srcId="{70FFCD70-EC54-42AB-A287-01623B3D04C2}" destId="{82633640-8DB0-4096-ABE7-A1EC3DDC0231}" srcOrd="10" destOrd="0" presId="urn:microsoft.com/office/officeart/2005/8/layout/lProcess3"/>
    <dgm:cxn modelId="{179DDF26-7B45-4908-B414-0753325B7265}" type="presParOf" srcId="{7619B518-15DA-4D61-BCA5-BCB8251B496A}" destId="{B9965A88-2DCE-4C1E-91D5-82365E7A7998}" srcOrd="31" destOrd="0" presId="urn:microsoft.com/office/officeart/2005/8/layout/lProcess3"/>
    <dgm:cxn modelId="{24681407-D14E-4495-A492-8FF3F1A82D9D}" type="presParOf" srcId="{7619B518-15DA-4D61-BCA5-BCB8251B496A}" destId="{1B664DC0-4E9E-41C2-814F-D630C2311281}" srcOrd="32" destOrd="0" presId="urn:microsoft.com/office/officeart/2005/8/layout/lProcess3"/>
    <dgm:cxn modelId="{006D45D0-7BF8-46F5-8BCA-AFEBCCE7CFCC}" type="presParOf" srcId="{1B664DC0-4E9E-41C2-814F-D630C2311281}" destId="{361B93A9-43CF-4B6D-91D0-CE46B6274E4C}" srcOrd="0" destOrd="0" presId="urn:microsoft.com/office/officeart/2005/8/layout/lProcess3"/>
    <dgm:cxn modelId="{91E869D6-CCC2-43E1-9554-4F25AC2D48FB}" type="presParOf" srcId="{1B664DC0-4E9E-41C2-814F-D630C2311281}" destId="{0CD13759-34FA-47BC-8A98-280D8195467E}" srcOrd="1" destOrd="0" presId="urn:microsoft.com/office/officeart/2005/8/layout/lProcess3"/>
    <dgm:cxn modelId="{B477D4DA-B6D4-4FDD-88AE-5C6716B6BF47}" type="presParOf" srcId="{1B664DC0-4E9E-41C2-814F-D630C2311281}" destId="{1434D892-6FFE-497A-A738-19F3E161D2E8}" srcOrd="2" destOrd="0" presId="urn:microsoft.com/office/officeart/2005/8/layout/lProcess3"/>
    <dgm:cxn modelId="{4BA9CC72-DCCE-488A-B37F-79ABCBB4547A}" type="presParOf" srcId="{1B664DC0-4E9E-41C2-814F-D630C2311281}" destId="{FAEA4A33-75E6-4452-978E-BD7D2F0F4CA1}" srcOrd="3" destOrd="0" presId="urn:microsoft.com/office/officeart/2005/8/layout/lProcess3"/>
    <dgm:cxn modelId="{CA3E3040-6254-4FF3-A51F-855767657488}" type="presParOf" srcId="{1B664DC0-4E9E-41C2-814F-D630C2311281}" destId="{4D6D4057-C32E-433F-8634-8577CEB449F3}" srcOrd="4" destOrd="0" presId="urn:microsoft.com/office/officeart/2005/8/layout/lProcess3"/>
    <dgm:cxn modelId="{3C45921A-411F-40F9-AEEB-A238E4A17352}" type="presParOf" srcId="{1B664DC0-4E9E-41C2-814F-D630C2311281}" destId="{46E6237F-D563-4B47-A0F5-5EE0BBDFDCFB}" srcOrd="5" destOrd="0" presId="urn:microsoft.com/office/officeart/2005/8/layout/lProcess3"/>
    <dgm:cxn modelId="{02A51951-D1D7-415C-A2D2-837713F275C6}" type="presParOf" srcId="{1B664DC0-4E9E-41C2-814F-D630C2311281}" destId="{9A62D5AE-9051-4972-BB11-549683B6D7DE}" srcOrd="6" destOrd="0" presId="urn:microsoft.com/office/officeart/2005/8/layout/lProcess3"/>
    <dgm:cxn modelId="{F3171273-8FD6-4482-BD60-40CAEB2FD432}" type="presParOf" srcId="{1B664DC0-4E9E-41C2-814F-D630C2311281}" destId="{CA6BDE3B-01A4-4246-92CA-6F972BF161A9}" srcOrd="7" destOrd="0" presId="urn:microsoft.com/office/officeart/2005/8/layout/lProcess3"/>
    <dgm:cxn modelId="{E5185B33-6B1B-458D-B008-BC4A9841848B}" type="presParOf" srcId="{1B664DC0-4E9E-41C2-814F-D630C2311281}" destId="{B8DEE646-201A-4D09-8BD0-FA98761AC1B2}" srcOrd="8" destOrd="0" presId="urn:microsoft.com/office/officeart/2005/8/layout/lProcess3"/>
    <dgm:cxn modelId="{35C48632-50AC-44F5-AD9A-56E9E52D829A}" type="presParOf" srcId="{1B664DC0-4E9E-41C2-814F-D630C2311281}" destId="{1718F2EF-3886-4765-A440-AF7748D14655}" srcOrd="9" destOrd="0" presId="urn:microsoft.com/office/officeart/2005/8/layout/lProcess3"/>
    <dgm:cxn modelId="{6041811E-F94C-4557-9D87-19D864C0AAD0}" type="presParOf" srcId="{1B664DC0-4E9E-41C2-814F-D630C2311281}" destId="{646F9EB4-FAAB-4BAE-97CD-E794B9F53FE5}" srcOrd="10" destOrd="0" presId="urn:microsoft.com/office/officeart/2005/8/layout/lProcess3"/>
    <dgm:cxn modelId="{3E677B5F-AA34-4083-BC80-06FC7FC90AC0}" type="presParOf" srcId="{7619B518-15DA-4D61-BCA5-BCB8251B496A}" destId="{743121C8-4C15-4294-9B36-C7D7A1A31752}" srcOrd="33" destOrd="0" presId="urn:microsoft.com/office/officeart/2005/8/layout/lProcess3"/>
    <dgm:cxn modelId="{6FF6366F-822A-4A38-9DFE-98E1F437B7DA}" type="presParOf" srcId="{7619B518-15DA-4D61-BCA5-BCB8251B496A}" destId="{6C40D07C-3F61-4B32-B76A-5F0349560DFE}" srcOrd="34" destOrd="0" presId="urn:microsoft.com/office/officeart/2005/8/layout/lProcess3"/>
    <dgm:cxn modelId="{0506A5F7-120E-465D-9285-BF109269CE2A}" type="presParOf" srcId="{6C40D07C-3F61-4B32-B76A-5F0349560DFE}" destId="{7AAD670E-0D11-45F7-B0FD-E627A236F9B1}" srcOrd="0" destOrd="0" presId="urn:microsoft.com/office/officeart/2005/8/layout/lProcess3"/>
    <dgm:cxn modelId="{1259508D-3EC1-4D4F-AB70-9AB604084858}" type="presParOf" srcId="{6C40D07C-3F61-4B32-B76A-5F0349560DFE}" destId="{804E02D5-209B-44B1-8B05-3D10F4A458AC}" srcOrd="1" destOrd="0" presId="urn:microsoft.com/office/officeart/2005/8/layout/lProcess3"/>
    <dgm:cxn modelId="{821868C5-B227-4F52-8B5C-123D2721FBA0}" type="presParOf" srcId="{6C40D07C-3F61-4B32-B76A-5F0349560DFE}" destId="{663D7E02-1529-4EF5-93B2-9A7706940126}" srcOrd="2" destOrd="0" presId="urn:microsoft.com/office/officeart/2005/8/layout/lProcess3"/>
    <dgm:cxn modelId="{4A92FCE9-DB2E-4CC6-BCC7-0F51DE339BBD}" type="presParOf" srcId="{6C40D07C-3F61-4B32-B76A-5F0349560DFE}" destId="{387B1022-F754-4F29-920B-5F3AFBE03241}" srcOrd="3" destOrd="0" presId="urn:microsoft.com/office/officeart/2005/8/layout/lProcess3"/>
    <dgm:cxn modelId="{4BCC6D11-2CC9-4F07-A4BA-261CC616B67B}" type="presParOf" srcId="{6C40D07C-3F61-4B32-B76A-5F0349560DFE}" destId="{1B64AF88-CFFB-408C-BFAD-D190C731D539}" srcOrd="4" destOrd="0" presId="urn:microsoft.com/office/officeart/2005/8/layout/lProcess3"/>
    <dgm:cxn modelId="{883BDDC9-794A-422B-B7D5-7FE80536E440}" type="presParOf" srcId="{6C40D07C-3F61-4B32-B76A-5F0349560DFE}" destId="{EB0499D5-377E-416C-9078-E16761D79B46}" srcOrd="5" destOrd="0" presId="urn:microsoft.com/office/officeart/2005/8/layout/lProcess3"/>
    <dgm:cxn modelId="{C1BA77C8-3DEC-404A-B408-B7908D4D0591}" type="presParOf" srcId="{6C40D07C-3F61-4B32-B76A-5F0349560DFE}" destId="{7DB241E0-3D98-4087-B2AE-9C9797AD2DB4}" srcOrd="6" destOrd="0" presId="urn:microsoft.com/office/officeart/2005/8/layout/lProcess3"/>
    <dgm:cxn modelId="{471F79C4-5452-4FD1-AB69-FF6682977B1D}" type="presParOf" srcId="{6C40D07C-3F61-4B32-B76A-5F0349560DFE}" destId="{6BCF1525-0AC1-40A6-AB44-DD1DE648337D}" srcOrd="7" destOrd="0" presId="urn:microsoft.com/office/officeart/2005/8/layout/lProcess3"/>
    <dgm:cxn modelId="{90D082AA-EC2E-448D-BA02-444D74B286C1}" type="presParOf" srcId="{6C40D07C-3F61-4B32-B76A-5F0349560DFE}" destId="{184D54A0-2B24-406F-80BE-E3F951E4DCEB}" srcOrd="8" destOrd="0" presId="urn:microsoft.com/office/officeart/2005/8/layout/lProcess3"/>
    <dgm:cxn modelId="{40B1E4DA-1BDA-40BD-910F-5B17582BA4CB}" type="presParOf" srcId="{6C40D07C-3F61-4B32-B76A-5F0349560DFE}" destId="{50643EB2-62AD-4F6D-ACC5-38FEC7B0D899}" srcOrd="9" destOrd="0" presId="urn:microsoft.com/office/officeart/2005/8/layout/lProcess3"/>
    <dgm:cxn modelId="{96E8F590-DB94-4C7B-BD3C-85E6C3C47FEC}" type="presParOf" srcId="{6C40D07C-3F61-4B32-B76A-5F0349560DFE}" destId="{2EE353D6-F2AC-46AC-BFDE-3C782D983108}" srcOrd="10" destOrd="0" presId="urn:microsoft.com/office/officeart/2005/8/layout/lProcess3"/>
    <dgm:cxn modelId="{892627FC-9A3D-4C4F-892D-35128FB9FB89}" type="presParOf" srcId="{7619B518-15DA-4D61-BCA5-BCB8251B496A}" destId="{DF3BB834-D038-46F6-AAF5-7F269D349BDC}" srcOrd="35" destOrd="0" presId="urn:microsoft.com/office/officeart/2005/8/layout/lProcess3"/>
    <dgm:cxn modelId="{D84F32D0-9DCC-43D4-89B6-2F6A73E51ED4}" type="presParOf" srcId="{7619B518-15DA-4D61-BCA5-BCB8251B496A}" destId="{4CD50D08-251A-474D-A492-56F7A7B0F8FD}" srcOrd="36" destOrd="0" presId="urn:microsoft.com/office/officeart/2005/8/layout/lProcess3"/>
    <dgm:cxn modelId="{350FD310-98B9-4E4F-9A92-31B52DC2BF80}" type="presParOf" srcId="{4CD50D08-251A-474D-A492-56F7A7B0F8FD}" destId="{E8040FCE-27E2-4B83-BB88-9E5049E7EE33}" srcOrd="0" destOrd="0" presId="urn:microsoft.com/office/officeart/2005/8/layout/lProcess3"/>
    <dgm:cxn modelId="{A7EC83B2-D745-403B-901F-BFF31F27E6A9}" type="presParOf" srcId="{4CD50D08-251A-474D-A492-56F7A7B0F8FD}" destId="{78EA9C5D-60C4-4F99-8112-166221EA38F0}" srcOrd="1" destOrd="0" presId="urn:microsoft.com/office/officeart/2005/8/layout/lProcess3"/>
    <dgm:cxn modelId="{B04B8A23-14DE-4DAA-93A6-2EB7740B3493}" type="presParOf" srcId="{4CD50D08-251A-474D-A492-56F7A7B0F8FD}" destId="{4B8F0E83-35B2-478F-B70B-3E090F18E195}" srcOrd="2" destOrd="0" presId="urn:microsoft.com/office/officeart/2005/8/layout/lProcess3"/>
    <dgm:cxn modelId="{1DFAD42D-41D6-45A1-BD12-70848EEF3225}" type="presParOf" srcId="{4CD50D08-251A-474D-A492-56F7A7B0F8FD}" destId="{00666996-96B4-4C15-A976-9310B04F5566}" srcOrd="3" destOrd="0" presId="urn:microsoft.com/office/officeart/2005/8/layout/lProcess3"/>
    <dgm:cxn modelId="{59F85F4D-97BC-48D8-9FD4-FF952954BD6D}" type="presParOf" srcId="{4CD50D08-251A-474D-A492-56F7A7B0F8FD}" destId="{26658E06-16CA-4907-B90F-52EF02C7EB34}" srcOrd="4" destOrd="0" presId="urn:microsoft.com/office/officeart/2005/8/layout/lProcess3"/>
    <dgm:cxn modelId="{0C936873-69D0-4C58-A9AF-C3FA4AD04028}" type="presParOf" srcId="{4CD50D08-251A-474D-A492-56F7A7B0F8FD}" destId="{E4CB11B9-A403-4535-98BF-7F5E95C7EC91}" srcOrd="5" destOrd="0" presId="urn:microsoft.com/office/officeart/2005/8/layout/lProcess3"/>
    <dgm:cxn modelId="{BF7B9C7C-AFD7-4535-B269-F0BFFBF8C97B}" type="presParOf" srcId="{4CD50D08-251A-474D-A492-56F7A7B0F8FD}" destId="{B0927775-FE01-40A4-A37E-A98EFD4BDD9D}" srcOrd="6" destOrd="0" presId="urn:microsoft.com/office/officeart/2005/8/layout/lProcess3"/>
    <dgm:cxn modelId="{6695D951-601C-4061-B3F0-5D0E0E6F7B5E}" type="presParOf" srcId="{4CD50D08-251A-474D-A492-56F7A7B0F8FD}" destId="{94B84C5F-39C0-4388-B867-7750F3C0E16F}" srcOrd="7" destOrd="0" presId="urn:microsoft.com/office/officeart/2005/8/layout/lProcess3"/>
    <dgm:cxn modelId="{3B232DF7-66F8-497B-8F47-3207DC0730CD}" type="presParOf" srcId="{4CD50D08-251A-474D-A492-56F7A7B0F8FD}" destId="{9603FD9B-232A-441C-A30D-C4AEE6027566}" srcOrd="8" destOrd="0" presId="urn:microsoft.com/office/officeart/2005/8/layout/lProcess3"/>
    <dgm:cxn modelId="{A65617C6-D678-4452-AACB-2993802C956E}" type="presParOf" srcId="{4CD50D08-251A-474D-A492-56F7A7B0F8FD}" destId="{7174A1CA-F40F-4272-B7D1-01CF8FB2ED56}" srcOrd="9" destOrd="0" presId="urn:microsoft.com/office/officeart/2005/8/layout/lProcess3"/>
    <dgm:cxn modelId="{A8FEEB31-173E-4AB0-8F89-6C56F01AB864}" type="presParOf" srcId="{4CD50D08-251A-474D-A492-56F7A7B0F8FD}" destId="{1BEBAD78-E97C-428E-A876-8ED850DB287F}" srcOrd="10" destOrd="0" presId="urn:microsoft.com/office/officeart/2005/8/layout/lProcess3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6F8EDF-7007-437E-8E8E-04652CFF51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63F33-F4D7-4E1F-9AF1-52A18A39501D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Виртуализация</a:t>
          </a:r>
        </a:p>
      </dgm:t>
    </dgm:pt>
    <dgm:pt modelId="{E4C3C34C-2461-4DFD-BAD5-81C1854A379B}" type="parTrans" cxnId="{80DDA6A3-0ED8-47C7-8BB7-56F8F2AE1822}">
      <dgm:prSet/>
      <dgm:spPr/>
      <dgm:t>
        <a:bodyPr/>
        <a:lstStyle/>
        <a:p>
          <a:endParaRPr lang="ru-RU"/>
        </a:p>
      </dgm:t>
    </dgm:pt>
    <dgm:pt modelId="{5F21299E-E7BF-4E95-82E2-02C2C38BCDC4}" type="sibTrans" cxnId="{80DDA6A3-0ED8-47C7-8BB7-56F8F2AE1822}">
      <dgm:prSet/>
      <dgm:spPr/>
      <dgm:t>
        <a:bodyPr/>
        <a:lstStyle/>
        <a:p>
          <a:endParaRPr lang="ru-RU"/>
        </a:p>
      </dgm:t>
    </dgm:pt>
    <dgm:pt modelId="{04BAD2AA-EFC9-4A9C-A04D-9B6B1D606C88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Hyper-V</a:t>
          </a:r>
          <a:endParaRPr lang="ru-RU" sz="1000" dirty="0">
            <a:solidFill>
              <a:schemeClr val="bg1"/>
            </a:solidFill>
          </a:endParaRPr>
        </a:p>
      </dgm:t>
    </dgm:pt>
    <dgm:pt modelId="{6A0DFD64-6AC3-4AC5-B4F7-1EAE3A1F72CC}" type="parTrans" cxnId="{2DF990BE-2C94-4A3B-A140-C754C3938EF7}">
      <dgm:prSet/>
      <dgm:spPr/>
      <dgm:t>
        <a:bodyPr/>
        <a:lstStyle/>
        <a:p>
          <a:endParaRPr lang="ru-RU"/>
        </a:p>
      </dgm:t>
    </dgm:pt>
    <dgm:pt modelId="{1529200D-5A2C-4383-9891-174BAC365E7F}" type="sibTrans" cxnId="{2DF990BE-2C94-4A3B-A140-C754C3938EF7}">
      <dgm:prSet/>
      <dgm:spPr/>
      <dgm:t>
        <a:bodyPr/>
        <a:lstStyle/>
        <a:p>
          <a:endParaRPr lang="ru-RU"/>
        </a:p>
      </dgm:t>
    </dgm:pt>
    <dgm:pt modelId="{521ABF9F-34AF-41F2-987B-C9F36E372F12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ru-RU" sz="1000" dirty="0">
              <a:solidFill>
                <a:schemeClr val="bg1"/>
              </a:solidFill>
            </a:rPr>
            <a:t>Брест </a:t>
          </a:r>
          <a:r>
            <a:rPr lang="en-US" sz="1000" dirty="0">
              <a:solidFill>
                <a:schemeClr val="bg1"/>
              </a:solidFill>
            </a:rPr>
            <a:t>/ VM Manager</a:t>
          </a:r>
          <a:endParaRPr lang="ru-RU" sz="1000" dirty="0">
            <a:solidFill>
              <a:schemeClr val="bg1"/>
            </a:solidFill>
          </a:endParaRPr>
        </a:p>
      </dgm:t>
    </dgm:pt>
    <dgm:pt modelId="{F7CD5B0D-0E4E-466A-9CE3-DFF92A1D0C39}" type="parTrans" cxnId="{265DD81E-8F56-4ED6-853E-7DE11DB887DA}">
      <dgm:prSet/>
      <dgm:spPr/>
      <dgm:t>
        <a:bodyPr/>
        <a:lstStyle/>
        <a:p>
          <a:endParaRPr lang="ru-RU"/>
        </a:p>
      </dgm:t>
    </dgm:pt>
    <dgm:pt modelId="{85885B5C-73E1-409B-8276-59C270053036}" type="sibTrans" cxnId="{265DD81E-8F56-4ED6-853E-7DE11DB887DA}">
      <dgm:prSet/>
      <dgm:spPr/>
      <dgm:t>
        <a:bodyPr/>
        <a:lstStyle/>
        <a:p>
          <a:endParaRPr lang="ru-RU"/>
        </a:p>
      </dgm:t>
    </dgm:pt>
    <dgm:pt modelId="{451EFF04-A7B4-4921-8D18-9D4E0E7B6234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Виртуальные рабочие столы</a:t>
          </a:r>
        </a:p>
      </dgm:t>
    </dgm:pt>
    <dgm:pt modelId="{8902BFF5-D72D-401D-B978-64A090371D6D}" type="parTrans" cxnId="{CEE40C4F-7D5C-44CA-91B2-18E56A917096}">
      <dgm:prSet/>
      <dgm:spPr/>
      <dgm:t>
        <a:bodyPr/>
        <a:lstStyle/>
        <a:p>
          <a:endParaRPr lang="ru-RU"/>
        </a:p>
      </dgm:t>
    </dgm:pt>
    <dgm:pt modelId="{2A0616A3-6B3F-4045-9C5E-FEB9788C1715}" type="sibTrans" cxnId="{CEE40C4F-7D5C-44CA-91B2-18E56A917096}">
      <dgm:prSet/>
      <dgm:spPr/>
      <dgm:t>
        <a:bodyPr/>
        <a:lstStyle/>
        <a:p>
          <a:endParaRPr lang="ru-RU"/>
        </a:p>
      </dgm:t>
    </dgm:pt>
    <dgm:pt modelId="{79117969-790E-4461-A688-2BD652E967D9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RDS/VDI</a:t>
          </a:r>
          <a:endParaRPr lang="ru-RU" sz="1000" dirty="0">
            <a:solidFill>
              <a:schemeClr val="bg1"/>
            </a:solidFill>
          </a:endParaRPr>
        </a:p>
      </dgm:t>
    </dgm:pt>
    <dgm:pt modelId="{AD30E79E-7862-42A1-B47A-F99B6EA42045}" type="parTrans" cxnId="{AE384383-FA21-4444-9D44-573145711E92}">
      <dgm:prSet/>
      <dgm:spPr/>
      <dgm:t>
        <a:bodyPr/>
        <a:lstStyle/>
        <a:p>
          <a:endParaRPr lang="ru-RU"/>
        </a:p>
      </dgm:t>
    </dgm:pt>
    <dgm:pt modelId="{C9ABD818-67A4-4302-A087-F91627934107}" type="sibTrans" cxnId="{AE384383-FA21-4444-9D44-573145711E92}">
      <dgm:prSet/>
      <dgm:spPr/>
      <dgm:t>
        <a:bodyPr/>
        <a:lstStyle/>
        <a:p>
          <a:endParaRPr lang="ru-RU"/>
        </a:p>
      </dgm:t>
    </dgm:pt>
    <dgm:pt modelId="{0F6B9A6A-4E4C-42AD-98F4-6B817011CCD9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ru-RU" sz="1000" dirty="0" err="1">
              <a:solidFill>
                <a:schemeClr val="bg1"/>
              </a:solidFill>
            </a:rPr>
            <a:t>Термидеск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VDI/Term</a:t>
          </a:r>
          <a:endParaRPr lang="ru-RU" sz="1000" dirty="0">
            <a:solidFill>
              <a:schemeClr val="bg1"/>
            </a:solidFill>
          </a:endParaRPr>
        </a:p>
      </dgm:t>
    </dgm:pt>
    <dgm:pt modelId="{BEBA57A5-8895-4723-803A-633D2FFB397B}" type="parTrans" cxnId="{5A8C147E-E83A-4479-9793-997FDA00A5DC}">
      <dgm:prSet/>
      <dgm:spPr/>
      <dgm:t>
        <a:bodyPr/>
        <a:lstStyle/>
        <a:p>
          <a:endParaRPr lang="ru-RU"/>
        </a:p>
      </dgm:t>
    </dgm:pt>
    <dgm:pt modelId="{C810E5A9-8775-46D3-9056-3D379EC51EBE}" type="sibTrans" cxnId="{5A8C147E-E83A-4479-9793-997FDA00A5DC}">
      <dgm:prSet/>
      <dgm:spPr/>
      <dgm:t>
        <a:bodyPr/>
        <a:lstStyle/>
        <a:p>
          <a:endParaRPr lang="ru-RU"/>
        </a:p>
      </dgm:t>
    </dgm:pt>
    <dgm:pt modelId="{20BCDC47-22FF-4797-B45F-81A427AA75AF}">
      <dgm:prSet phldrT="[Текст]"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серверная</a:t>
          </a:r>
        </a:p>
      </dgm:t>
    </dgm:pt>
    <dgm:pt modelId="{8BB639ED-6EC1-4B09-B3F9-587D05A180C0}" type="parTrans" cxnId="{D6C5A7EB-E7D0-49EC-B18D-A4FD2FD9F322}">
      <dgm:prSet/>
      <dgm:spPr/>
      <dgm:t>
        <a:bodyPr/>
        <a:lstStyle/>
        <a:p>
          <a:endParaRPr lang="ru-RU"/>
        </a:p>
      </dgm:t>
    </dgm:pt>
    <dgm:pt modelId="{6DA3B699-2C81-4061-9680-06303BDB218E}" type="sibTrans" cxnId="{D6C5A7EB-E7D0-49EC-B18D-A4FD2FD9F322}">
      <dgm:prSet/>
      <dgm:spPr/>
      <dgm:t>
        <a:bodyPr/>
        <a:lstStyle/>
        <a:p>
          <a:endParaRPr lang="ru-RU"/>
        </a:p>
      </dgm:t>
    </dgm:pt>
    <dgm:pt modelId="{A839C5DF-8712-48A6-8C50-C6909485F40C}">
      <dgm:prSet phldrT="[Текст]"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 Server</a:t>
          </a:r>
          <a:endParaRPr lang="ru-RU" sz="1000" dirty="0">
            <a:solidFill>
              <a:schemeClr val="bg1"/>
            </a:solidFill>
          </a:endParaRPr>
        </a:p>
      </dgm:t>
    </dgm:pt>
    <dgm:pt modelId="{3E39EE3A-0181-47FC-96EB-508C1D50F13F}" type="parTrans" cxnId="{100AA891-D596-44B8-A148-BDDFA4D44F51}">
      <dgm:prSet/>
      <dgm:spPr/>
      <dgm:t>
        <a:bodyPr/>
        <a:lstStyle/>
        <a:p>
          <a:endParaRPr lang="ru-RU"/>
        </a:p>
      </dgm:t>
    </dgm:pt>
    <dgm:pt modelId="{5B0DDB87-9F9C-4310-85D7-843C025E2A40}" type="sibTrans" cxnId="{100AA891-D596-44B8-A148-BDDFA4D44F51}">
      <dgm:prSet/>
      <dgm:spPr/>
      <dgm:t>
        <a:bodyPr/>
        <a:lstStyle/>
        <a:p>
          <a:endParaRPr lang="ru-RU"/>
        </a:p>
      </dgm:t>
    </dgm:pt>
    <dgm:pt modelId="{5A295DEB-CA92-4573-8BB7-EB4236DB005A}">
      <dgm:prSet phldrT="[Текст]"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D3D9E879-D706-4C37-93F8-EB1E66405661}" type="parTrans" cxnId="{EAFB56BD-9F2C-4812-BE35-F09D55A61A95}">
      <dgm:prSet/>
      <dgm:spPr/>
      <dgm:t>
        <a:bodyPr/>
        <a:lstStyle/>
        <a:p>
          <a:endParaRPr lang="ru-RU"/>
        </a:p>
      </dgm:t>
    </dgm:pt>
    <dgm:pt modelId="{A73E96D3-EA7D-4B79-85AE-5C549FFD248E}" type="sibTrans" cxnId="{EAFB56BD-9F2C-4812-BE35-F09D55A61A95}">
      <dgm:prSet/>
      <dgm:spPr/>
      <dgm:t>
        <a:bodyPr/>
        <a:lstStyle/>
        <a:p>
          <a:endParaRPr lang="ru-RU"/>
        </a:p>
      </dgm:t>
    </dgm:pt>
    <dgm:pt modelId="{53E1DFDF-E9D8-43D0-8B3C-30EEE207798B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HOSTVM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5EABCAA-B594-4839-9CD0-B5CAB71A2B16}" type="parTrans" cxnId="{D5E29681-5F2E-4B40-8626-13B8D479465C}">
      <dgm:prSet/>
      <dgm:spPr/>
      <dgm:t>
        <a:bodyPr/>
        <a:lstStyle/>
        <a:p>
          <a:endParaRPr lang="ru-RU"/>
        </a:p>
      </dgm:t>
    </dgm:pt>
    <dgm:pt modelId="{AB7D3F4C-57AB-4558-B0C5-AFA6A82D7F7A}" type="sibTrans" cxnId="{D5E29681-5F2E-4B40-8626-13B8D479465C}">
      <dgm:prSet/>
      <dgm:spPr/>
      <dgm:t>
        <a:bodyPr/>
        <a:lstStyle/>
        <a:p>
          <a:endParaRPr lang="ru-RU"/>
        </a:p>
      </dgm:t>
    </dgm:pt>
    <dgm:pt modelId="{D2F5FEE0-739B-40B7-9D14-AF8E43D1F550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zVirt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63017F4-2038-4E05-BEC5-BE621A303781}" type="parTrans" cxnId="{CD8E8920-5B62-46BD-A88E-E9611C661B70}">
      <dgm:prSet/>
      <dgm:spPr/>
      <dgm:t>
        <a:bodyPr/>
        <a:lstStyle/>
        <a:p>
          <a:endParaRPr lang="ru-RU"/>
        </a:p>
      </dgm:t>
    </dgm:pt>
    <dgm:pt modelId="{3436E9C7-7DD0-4416-8B1E-8FC92743F5D8}" type="sibTrans" cxnId="{CD8E8920-5B62-46BD-A88E-E9611C661B70}">
      <dgm:prSet/>
      <dgm:spPr/>
      <dgm:t>
        <a:bodyPr/>
        <a:lstStyle/>
        <a:p>
          <a:endParaRPr lang="ru-RU"/>
        </a:p>
      </dgm:t>
    </dgm:pt>
    <dgm:pt modelId="{57673942-87C9-4C59-BDFF-2B09886DF6B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Space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263E29B6-BE43-4AA3-A6CD-9A71EC102E75}" type="parTrans" cxnId="{BCD2A5F1-80E4-47AA-A826-734064D7B96B}">
      <dgm:prSet/>
      <dgm:spPr/>
      <dgm:t>
        <a:bodyPr/>
        <a:lstStyle/>
        <a:p>
          <a:endParaRPr lang="ru-RU"/>
        </a:p>
      </dgm:t>
    </dgm:pt>
    <dgm:pt modelId="{A89D33CE-AD9D-442E-B6BC-5BF5425821BE}" type="sibTrans" cxnId="{BCD2A5F1-80E4-47AA-A826-734064D7B96B}">
      <dgm:prSet/>
      <dgm:spPr/>
      <dgm:t>
        <a:bodyPr/>
        <a:lstStyle/>
        <a:p>
          <a:endParaRPr lang="ru-RU"/>
        </a:p>
      </dgm:t>
    </dgm:pt>
    <dgm:pt modelId="{5F406604-0AE2-446F-BFFE-A3744933423E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HOSTVM VDI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F77C56CE-E71E-4863-A9F2-9C7139F93B3D}" type="parTrans" cxnId="{CC5A4E70-7289-473F-B561-395CC292F75D}">
      <dgm:prSet/>
      <dgm:spPr/>
      <dgm:t>
        <a:bodyPr/>
        <a:lstStyle/>
        <a:p>
          <a:endParaRPr lang="ru-RU"/>
        </a:p>
      </dgm:t>
    </dgm:pt>
    <dgm:pt modelId="{4BA4321C-FD75-4489-BB45-AC415CC0123A}" type="sibTrans" cxnId="{CC5A4E70-7289-473F-B561-395CC292F75D}">
      <dgm:prSet/>
      <dgm:spPr/>
      <dgm:t>
        <a:bodyPr/>
        <a:lstStyle/>
        <a:p>
          <a:endParaRPr lang="ru-RU"/>
        </a:p>
      </dgm:t>
    </dgm:pt>
    <dgm:pt modelId="{AEAB8ED7-A888-41EA-8A37-ECDAC26B7FE0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DFF108D-B37E-4E29-A9E4-2627FFE3DA1F}" type="parTrans" cxnId="{9E64F6D1-B143-402E-BC7C-BC1B7D860C76}">
      <dgm:prSet/>
      <dgm:spPr/>
      <dgm:t>
        <a:bodyPr/>
        <a:lstStyle/>
        <a:p>
          <a:endParaRPr lang="ru-RU"/>
        </a:p>
      </dgm:t>
    </dgm:pt>
    <dgm:pt modelId="{7F7503F9-EEA3-4727-AB9C-778C9695821B}" type="sibTrans" cxnId="{9E64F6D1-B143-402E-BC7C-BC1B7D860C76}">
      <dgm:prSet/>
      <dgm:spPr/>
      <dgm:t>
        <a:bodyPr/>
        <a:lstStyle/>
        <a:p>
          <a:endParaRPr lang="ru-RU"/>
        </a:p>
      </dgm:t>
    </dgm:pt>
    <dgm:pt modelId="{8389C8EC-302B-4B57-8D3C-B1A44CCB4C49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Space VDI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37A0F7F-279C-452F-8848-8476DA7D686B}" type="parTrans" cxnId="{42429E29-E243-4C1B-A629-FD993C9B44CF}">
      <dgm:prSet/>
      <dgm:spPr/>
      <dgm:t>
        <a:bodyPr/>
        <a:lstStyle/>
        <a:p>
          <a:endParaRPr lang="ru-RU"/>
        </a:p>
      </dgm:t>
    </dgm:pt>
    <dgm:pt modelId="{FF3E3C87-6A72-4E77-AE58-436512A44F40}" type="sibTrans" cxnId="{42429E29-E243-4C1B-A629-FD993C9B44CF}">
      <dgm:prSet/>
      <dgm:spPr/>
      <dgm:t>
        <a:bodyPr/>
        <a:lstStyle/>
        <a:p>
          <a:endParaRPr lang="ru-RU"/>
        </a:p>
      </dgm:t>
    </dgm:pt>
    <dgm:pt modelId="{2468F0EA-BD02-4AE3-AD25-B0D5EDBCED7B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МСВСфера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7627BF1F-ED40-4909-A9C3-11D3D858D9C1}" type="parTrans" cxnId="{588D86DB-478E-42F4-805C-39C4965F1333}">
      <dgm:prSet/>
      <dgm:spPr/>
      <dgm:t>
        <a:bodyPr/>
        <a:lstStyle/>
        <a:p>
          <a:endParaRPr lang="ru-RU"/>
        </a:p>
      </dgm:t>
    </dgm:pt>
    <dgm:pt modelId="{02D3C171-3F47-4C24-8ED9-ADA38D1E9B7B}" type="sibTrans" cxnId="{588D86DB-478E-42F4-805C-39C4965F1333}">
      <dgm:prSet/>
      <dgm:spPr/>
      <dgm:t>
        <a:bodyPr/>
        <a:lstStyle/>
        <a:p>
          <a:endParaRPr lang="ru-RU"/>
        </a:p>
      </dgm:t>
    </dgm:pt>
    <dgm:pt modelId="{5DE0743D-A835-48D9-90E8-D8223AA94D3C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РедОС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37723D4B-4961-4096-B8EA-888EA61FB64B}" type="parTrans" cxnId="{10B70526-8614-4FE2-BA47-25E1B25EC48E}">
      <dgm:prSet/>
      <dgm:spPr/>
      <dgm:t>
        <a:bodyPr/>
        <a:lstStyle/>
        <a:p>
          <a:endParaRPr lang="ru-RU"/>
        </a:p>
      </dgm:t>
    </dgm:pt>
    <dgm:pt modelId="{26257444-2831-4597-9C60-7D89E1261669}" type="sibTrans" cxnId="{10B70526-8614-4FE2-BA47-25E1B25EC48E}">
      <dgm:prSet/>
      <dgm:spPr/>
      <dgm:t>
        <a:bodyPr/>
        <a:lstStyle/>
        <a:p>
          <a:endParaRPr lang="ru-RU"/>
        </a:p>
      </dgm:t>
    </dgm:pt>
    <dgm:pt modelId="{6E282DEA-936F-4D8F-8BC2-10A853B8663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АльтОС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E06A863-381E-475D-A830-48276D0D4639}" type="parTrans" cxnId="{A273618F-049E-42BF-912B-727F3BF112ED}">
      <dgm:prSet/>
      <dgm:spPr/>
      <dgm:t>
        <a:bodyPr/>
        <a:lstStyle/>
        <a:p>
          <a:endParaRPr lang="ru-RU"/>
        </a:p>
      </dgm:t>
    </dgm:pt>
    <dgm:pt modelId="{EE891041-5AE7-4076-A721-9F4BC7E60874}" type="sibTrans" cxnId="{A273618F-049E-42BF-912B-727F3BF112ED}">
      <dgm:prSet/>
      <dgm:spPr/>
      <dgm:t>
        <a:bodyPr/>
        <a:lstStyle/>
        <a:p>
          <a:endParaRPr lang="ru-RU"/>
        </a:p>
      </dgm:t>
    </dgm:pt>
    <dgm:pt modelId="{AA790FF2-E26A-4E86-9BB6-9B404A961D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Служба каталогов</a:t>
          </a:r>
        </a:p>
      </dgm:t>
    </dgm:pt>
    <dgm:pt modelId="{C71F04FC-FE6F-42A9-A8FD-266F6D33D8AE}" type="parTrans" cxnId="{23D71690-DA69-4318-A659-D292FC9DDE3E}">
      <dgm:prSet/>
      <dgm:spPr/>
      <dgm:t>
        <a:bodyPr/>
        <a:lstStyle/>
        <a:p>
          <a:endParaRPr lang="ru-RU"/>
        </a:p>
      </dgm:t>
    </dgm:pt>
    <dgm:pt modelId="{13ECC96C-8093-4FE3-B59F-8DDF38C92690}" type="sibTrans" cxnId="{23D71690-DA69-4318-A659-D292FC9DDE3E}">
      <dgm:prSet/>
      <dgm:spPr/>
      <dgm:t>
        <a:bodyPr/>
        <a:lstStyle/>
        <a:p>
          <a:endParaRPr lang="ru-RU"/>
        </a:p>
      </dgm:t>
    </dgm:pt>
    <dgm:pt modelId="{CC252190-5F22-4D73-84BC-37441EEA2FE3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Active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Directory</a:t>
          </a:r>
          <a:endParaRPr lang="ru-RU" sz="1000" dirty="0">
            <a:solidFill>
              <a:schemeClr val="bg1"/>
            </a:solidFill>
          </a:endParaRPr>
        </a:p>
      </dgm:t>
    </dgm:pt>
    <dgm:pt modelId="{0FF41C8B-6FE3-4366-9B8B-D6B93E699C83}" type="parTrans" cxnId="{E08707E1-1194-4437-B67C-6933A4548922}">
      <dgm:prSet/>
      <dgm:spPr/>
      <dgm:t>
        <a:bodyPr/>
        <a:lstStyle/>
        <a:p>
          <a:endParaRPr lang="ru-RU"/>
        </a:p>
      </dgm:t>
    </dgm:pt>
    <dgm:pt modelId="{6AF13DDA-4386-456D-A67A-6ED71CFDBD90}" type="sibTrans" cxnId="{E08707E1-1194-4437-B67C-6933A4548922}">
      <dgm:prSet/>
      <dgm:spPr/>
      <dgm:t>
        <a:bodyPr/>
        <a:lstStyle/>
        <a:p>
          <a:endParaRPr lang="ru-RU"/>
        </a:p>
      </dgm:t>
    </dgm:pt>
    <dgm:pt modelId="{282F9EAB-352C-4181-AA6E-FF9DB7103AAD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7AE6DC6-019C-43EA-B623-A6858F77727E}" type="parTrans" cxnId="{B5C8F2DA-E507-4E18-9BBB-A7E6578994AD}">
      <dgm:prSet/>
      <dgm:spPr/>
      <dgm:t>
        <a:bodyPr/>
        <a:lstStyle/>
        <a:p>
          <a:endParaRPr lang="ru-RU"/>
        </a:p>
      </dgm:t>
    </dgm:pt>
    <dgm:pt modelId="{AF08BD73-9728-472F-B4F1-C5A0EA4BA1DF}" type="sibTrans" cxnId="{B5C8F2DA-E507-4E18-9BBB-A7E6578994AD}">
      <dgm:prSet/>
      <dgm:spPr/>
      <dgm:t>
        <a:bodyPr/>
        <a:lstStyle/>
        <a:p>
          <a:endParaRPr lang="ru-RU"/>
        </a:p>
      </dgm:t>
    </dgm:pt>
    <dgm:pt modelId="{AC524F81-E072-438E-8EEC-777A32F3264F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FreeIPA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BEDB033-695E-42E5-8F2C-F5DE62802871}" type="parTrans" cxnId="{AED3C071-8326-46DF-90BA-2DAB72EE8C10}">
      <dgm:prSet/>
      <dgm:spPr/>
      <dgm:t>
        <a:bodyPr/>
        <a:lstStyle/>
        <a:p>
          <a:endParaRPr lang="ru-RU"/>
        </a:p>
      </dgm:t>
    </dgm:pt>
    <dgm:pt modelId="{DA36C88A-4FE4-406F-873F-6F65085997AF}" type="sibTrans" cxnId="{AED3C071-8326-46DF-90BA-2DAB72EE8C10}">
      <dgm:prSet/>
      <dgm:spPr/>
      <dgm:t>
        <a:bodyPr/>
        <a:lstStyle/>
        <a:p>
          <a:endParaRPr lang="ru-RU"/>
        </a:p>
      </dgm:t>
    </dgm:pt>
    <dgm:pt modelId="{ACBB743D-903D-4113-A150-1FEB320D57F5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РедАДМ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8B5AFB03-939C-4A9B-A84D-8FCB898214B7}" type="parTrans" cxnId="{384C4817-50B3-4BF1-8E61-E284D18F685A}">
      <dgm:prSet/>
      <dgm:spPr/>
      <dgm:t>
        <a:bodyPr/>
        <a:lstStyle/>
        <a:p>
          <a:endParaRPr lang="ru-RU"/>
        </a:p>
      </dgm:t>
    </dgm:pt>
    <dgm:pt modelId="{F669D019-AEAE-4119-9D0D-478B472BE628}" type="sibTrans" cxnId="{384C4817-50B3-4BF1-8E61-E284D18F685A}">
      <dgm:prSet/>
      <dgm:spPr/>
      <dgm:t>
        <a:bodyPr/>
        <a:lstStyle/>
        <a:p>
          <a:endParaRPr lang="ru-RU"/>
        </a:p>
      </dgm:t>
    </dgm:pt>
    <dgm:pt modelId="{3C269CBD-F1B3-4AAF-852D-78317073EDEB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ADMC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A91B9A5-CAAD-4D7F-9DD2-F7C2FD28A0A8}" type="parTrans" cxnId="{5CDFFF13-4778-4535-A3CB-A64E8AE87A77}">
      <dgm:prSet/>
      <dgm:spPr/>
      <dgm:t>
        <a:bodyPr/>
        <a:lstStyle/>
        <a:p>
          <a:endParaRPr lang="ru-RU"/>
        </a:p>
      </dgm:t>
    </dgm:pt>
    <dgm:pt modelId="{EF6017F7-FF4E-4D4C-A632-62F57F6E69B5}" type="sibTrans" cxnId="{5CDFFF13-4778-4535-A3CB-A64E8AE87A77}">
      <dgm:prSet/>
      <dgm:spPr/>
      <dgm:t>
        <a:bodyPr/>
        <a:lstStyle/>
        <a:p>
          <a:endParaRPr lang="ru-RU"/>
        </a:p>
      </dgm:t>
    </dgm:pt>
    <dgm:pt modelId="{95725253-D32C-4475-BEA4-8A2B1EA8999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ОС Клиентская</a:t>
          </a:r>
        </a:p>
      </dgm:t>
    </dgm:pt>
    <dgm:pt modelId="{3EFB9236-F460-4031-9DC8-9EB890B855D3}" type="parTrans" cxnId="{C080C29A-2A33-44FB-8DBB-4EE88CEEFF9C}">
      <dgm:prSet/>
      <dgm:spPr/>
      <dgm:t>
        <a:bodyPr/>
        <a:lstStyle/>
        <a:p>
          <a:endParaRPr lang="ru-RU"/>
        </a:p>
      </dgm:t>
    </dgm:pt>
    <dgm:pt modelId="{097A6EBA-65B2-497A-809B-8182EA1C5751}" type="sibTrans" cxnId="{C080C29A-2A33-44FB-8DBB-4EE88CEEFF9C}">
      <dgm:prSet/>
      <dgm:spPr/>
      <dgm:t>
        <a:bodyPr/>
        <a:lstStyle/>
        <a:p>
          <a:endParaRPr lang="ru-RU"/>
        </a:p>
      </dgm:t>
    </dgm:pt>
    <dgm:pt modelId="{36F3E52F-AE34-4E72-A1CC-B49F7CE52F25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Windows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RedHat</a:t>
          </a:r>
          <a:endParaRPr lang="ru-RU" sz="1000" dirty="0">
            <a:solidFill>
              <a:schemeClr val="bg1"/>
            </a:solidFill>
          </a:endParaRPr>
        </a:p>
      </dgm:t>
    </dgm:pt>
    <dgm:pt modelId="{1BF30EB8-79B4-4719-867B-28B3BC22C1AA}" type="parTrans" cxnId="{08A5BCE6-2C33-4910-97A7-CD1CF0A821A7}">
      <dgm:prSet/>
      <dgm:spPr/>
      <dgm:t>
        <a:bodyPr/>
        <a:lstStyle/>
        <a:p>
          <a:endParaRPr lang="ru-RU"/>
        </a:p>
      </dgm:t>
    </dgm:pt>
    <dgm:pt modelId="{33695542-7C7C-4DFB-B545-C808270D4EB3}" type="sibTrans" cxnId="{08A5BCE6-2C33-4910-97A7-CD1CF0A821A7}">
      <dgm:prSet/>
      <dgm:spPr/>
      <dgm:t>
        <a:bodyPr/>
        <a:lstStyle/>
        <a:p>
          <a:endParaRPr lang="ru-RU"/>
        </a:p>
      </dgm:t>
    </dgm:pt>
    <dgm:pt modelId="{A4EC5A2A-BA7B-4F47-A9B8-47319D041F88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Astra Linux</a:t>
          </a:r>
          <a:endParaRPr lang="ru-RU" sz="1000" dirty="0">
            <a:solidFill>
              <a:schemeClr val="bg1"/>
            </a:solidFill>
          </a:endParaRPr>
        </a:p>
      </dgm:t>
    </dgm:pt>
    <dgm:pt modelId="{C339B585-1C91-4684-BD96-C3762F0E90A7}" type="parTrans" cxnId="{AE04CAF8-302E-433A-A82F-9094F943AE32}">
      <dgm:prSet/>
      <dgm:spPr/>
      <dgm:t>
        <a:bodyPr/>
        <a:lstStyle/>
        <a:p>
          <a:endParaRPr lang="ru-RU"/>
        </a:p>
      </dgm:t>
    </dgm:pt>
    <dgm:pt modelId="{9F6CB492-66A5-44B2-8426-5B2A8E92C5C9}" type="sibTrans" cxnId="{AE04CAF8-302E-433A-A82F-9094F943AE32}">
      <dgm:prSet/>
      <dgm:spPr/>
      <dgm:t>
        <a:bodyPr/>
        <a:lstStyle/>
        <a:p>
          <a:endParaRPr lang="ru-RU"/>
        </a:p>
      </dgm:t>
    </dgm:pt>
    <dgm:pt modelId="{3405D62E-474A-48F2-9215-EAC277B58875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b="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МСВСфера</a:t>
          </a:r>
          <a:endParaRPr lang="ru-RU" sz="1000" dirty="0">
            <a:solidFill>
              <a:schemeClr val="bg1"/>
            </a:solidFill>
          </a:endParaRPr>
        </a:p>
      </dgm:t>
    </dgm:pt>
    <dgm:pt modelId="{F0BB5178-89AA-49AF-9EF8-7C33BABC896D}" type="parTrans" cxnId="{6FC27018-A2B2-4736-9CFA-BDA557E6F371}">
      <dgm:prSet/>
      <dgm:spPr/>
      <dgm:t>
        <a:bodyPr/>
        <a:lstStyle/>
        <a:p>
          <a:endParaRPr lang="ru-RU"/>
        </a:p>
      </dgm:t>
    </dgm:pt>
    <dgm:pt modelId="{79D2C986-C52D-4DBC-8C6A-99E55CB7A0AF}" type="sibTrans" cxnId="{6FC27018-A2B2-4736-9CFA-BDA557E6F371}">
      <dgm:prSet/>
      <dgm:spPr/>
      <dgm:t>
        <a:bodyPr/>
        <a:lstStyle/>
        <a:p>
          <a:endParaRPr lang="ru-RU"/>
        </a:p>
      </dgm:t>
    </dgm:pt>
    <dgm:pt modelId="{C8BC4C92-A76B-4FDD-9E3E-C1779876EFD0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РедОС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7B10D3A3-E684-43E3-A7E2-BA8E1A03B0CC}" type="parTrans" cxnId="{A4BA4B06-6CD9-4A92-B5CC-2F22F2BC68EA}">
      <dgm:prSet/>
      <dgm:spPr/>
      <dgm:t>
        <a:bodyPr/>
        <a:lstStyle/>
        <a:p>
          <a:endParaRPr lang="ru-RU"/>
        </a:p>
      </dgm:t>
    </dgm:pt>
    <dgm:pt modelId="{79B603C3-BB36-4764-8599-7E488786ACF6}" type="sibTrans" cxnId="{A4BA4B06-6CD9-4A92-B5CC-2F22F2BC68EA}">
      <dgm:prSet/>
      <dgm:spPr/>
      <dgm:t>
        <a:bodyPr/>
        <a:lstStyle/>
        <a:p>
          <a:endParaRPr lang="ru-RU"/>
        </a:p>
      </dgm:t>
    </dgm:pt>
    <dgm:pt modelId="{4D872796-22B5-4839-A9DC-B72FEAC7A005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АльтОС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5399B00-CE1B-44DC-BC4A-15C28F50B574}" type="parTrans" cxnId="{56C49D71-B48A-4DAF-BAFD-D5244353BBC3}">
      <dgm:prSet/>
      <dgm:spPr/>
      <dgm:t>
        <a:bodyPr/>
        <a:lstStyle/>
        <a:p>
          <a:endParaRPr lang="ru-RU"/>
        </a:p>
      </dgm:t>
    </dgm:pt>
    <dgm:pt modelId="{04B524FB-AA35-473B-8F71-F7DB58F2095A}" type="sibTrans" cxnId="{56C49D71-B48A-4DAF-BAFD-D5244353BBC3}">
      <dgm:prSet/>
      <dgm:spPr/>
      <dgm:t>
        <a:bodyPr/>
        <a:lstStyle/>
        <a:p>
          <a:endParaRPr lang="ru-RU"/>
        </a:p>
      </dgm:t>
    </dgm:pt>
    <dgm:pt modelId="{E774A891-FC91-426D-9F57-6F352DB4A4B1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сервер</a:t>
          </a:r>
        </a:p>
      </dgm:t>
    </dgm:pt>
    <dgm:pt modelId="{AA9CC5C1-C837-48B0-A384-3E2FC51C9745}" type="parTrans" cxnId="{EA5C9A60-5C0B-4C4B-9839-BBFB3A3BA568}">
      <dgm:prSet/>
      <dgm:spPr/>
      <dgm:t>
        <a:bodyPr/>
        <a:lstStyle/>
        <a:p>
          <a:endParaRPr lang="ru-RU"/>
        </a:p>
      </dgm:t>
    </dgm:pt>
    <dgm:pt modelId="{A9006319-2DA7-460B-AC15-8E9B353BB1B8}" type="sibTrans" cxnId="{EA5C9A60-5C0B-4C4B-9839-BBFB3A3BA568}">
      <dgm:prSet/>
      <dgm:spPr/>
      <dgm:t>
        <a:bodyPr/>
        <a:lstStyle/>
        <a:p>
          <a:endParaRPr lang="ru-RU"/>
        </a:p>
      </dgm:t>
    </dgm:pt>
    <dgm:pt modelId="{A4547B2C-EB98-41AB-B7B6-D081AAD8FC35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Exchange Server</a:t>
          </a:r>
          <a:endParaRPr lang="ru-RU" sz="1000" dirty="0">
            <a:solidFill>
              <a:schemeClr val="bg1"/>
            </a:solidFill>
          </a:endParaRPr>
        </a:p>
      </dgm:t>
    </dgm:pt>
    <dgm:pt modelId="{329403A2-B5D1-4EDF-AD76-390A88AE5E17}" type="parTrans" cxnId="{BD68B0B3-81E2-4FAF-8B1F-890B1C9D1E9F}">
      <dgm:prSet/>
      <dgm:spPr/>
      <dgm:t>
        <a:bodyPr/>
        <a:lstStyle/>
        <a:p>
          <a:endParaRPr lang="ru-RU"/>
        </a:p>
      </dgm:t>
    </dgm:pt>
    <dgm:pt modelId="{CFF489B0-D6C8-46BE-B4FE-9A6372330664}" type="sibTrans" cxnId="{BD68B0B3-81E2-4FAF-8B1F-890B1C9D1E9F}">
      <dgm:prSet/>
      <dgm:spPr/>
      <dgm:t>
        <a:bodyPr/>
        <a:lstStyle/>
        <a:p>
          <a:endParaRPr lang="ru-RU"/>
        </a:p>
      </dgm:t>
    </dgm:pt>
    <dgm:pt modelId="{4597F544-B216-4752-BA29-7D27154E67CD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RuPost</a:t>
          </a:r>
          <a:endParaRPr lang="ru-RU" sz="1000" dirty="0">
            <a:solidFill>
              <a:schemeClr val="bg1"/>
            </a:solidFill>
          </a:endParaRPr>
        </a:p>
      </dgm:t>
    </dgm:pt>
    <dgm:pt modelId="{EA2C800D-0190-4882-A82D-C81C611ED1DA}" type="parTrans" cxnId="{56DF298B-38C7-435C-B534-5F30EDF682A1}">
      <dgm:prSet/>
      <dgm:spPr/>
      <dgm:t>
        <a:bodyPr/>
        <a:lstStyle/>
        <a:p>
          <a:endParaRPr lang="ru-RU"/>
        </a:p>
      </dgm:t>
    </dgm:pt>
    <dgm:pt modelId="{F787A876-B73D-4ADA-8A19-DF614252F7E1}" type="sibTrans" cxnId="{56DF298B-38C7-435C-B534-5F30EDF682A1}">
      <dgm:prSet/>
      <dgm:spPr/>
      <dgm:t>
        <a:bodyPr/>
        <a:lstStyle/>
        <a:p>
          <a:endParaRPr lang="ru-RU"/>
        </a:p>
      </dgm:t>
    </dgm:pt>
    <dgm:pt modelId="{0108183C-F25C-4071-8C8E-D8BE195701F1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CommuniGate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Pro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32D4949-5A00-4AA9-AA97-50071F846A33}" type="parTrans" cxnId="{F6F3F906-1A24-4EBB-A7E2-BD9F93752284}">
      <dgm:prSet/>
      <dgm:spPr/>
      <dgm:t>
        <a:bodyPr/>
        <a:lstStyle/>
        <a:p>
          <a:endParaRPr lang="ru-RU"/>
        </a:p>
      </dgm:t>
    </dgm:pt>
    <dgm:pt modelId="{C4E4C6DA-5309-4BA3-8EAC-4D5216D7FD8D}" type="sibTrans" cxnId="{F6F3F906-1A24-4EBB-A7E2-BD9F93752284}">
      <dgm:prSet/>
      <dgm:spPr/>
      <dgm:t>
        <a:bodyPr/>
        <a:lstStyle/>
        <a:p>
          <a:endParaRPr lang="ru-RU"/>
        </a:p>
      </dgm:t>
    </dgm:pt>
    <dgm:pt modelId="{24D42D2F-811C-4587-8CD1-AE01C2EB0DF3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Tegu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8874E33-C79F-485F-A577-8D5FB5067E14}" type="parTrans" cxnId="{CEBE1132-232B-410A-92F0-23AF5F8BD97D}">
      <dgm:prSet/>
      <dgm:spPr/>
      <dgm:t>
        <a:bodyPr/>
        <a:lstStyle/>
        <a:p>
          <a:endParaRPr lang="ru-RU"/>
        </a:p>
      </dgm:t>
    </dgm:pt>
    <dgm:pt modelId="{1F7F7B23-C948-402F-B093-7121F2FF2DA6}" type="sibTrans" cxnId="{CEBE1132-232B-410A-92F0-23AF5F8BD97D}">
      <dgm:prSet/>
      <dgm:spPr/>
      <dgm:t>
        <a:bodyPr/>
        <a:lstStyle/>
        <a:p>
          <a:endParaRPr lang="ru-RU"/>
        </a:p>
      </dgm:t>
    </dgm:pt>
    <dgm:pt modelId="{989A4BE0-FA08-42EF-BB12-9947C35E581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Почта 2</a:t>
          </a:r>
        </a:p>
      </dgm:t>
    </dgm:pt>
    <dgm:pt modelId="{0C698E22-BB7F-450B-B161-BE933C98ADD4}" type="parTrans" cxnId="{E6E3733B-D109-4987-A6C2-7529E1BDE6E1}">
      <dgm:prSet/>
      <dgm:spPr/>
      <dgm:t>
        <a:bodyPr/>
        <a:lstStyle/>
        <a:p>
          <a:endParaRPr lang="ru-RU"/>
        </a:p>
      </dgm:t>
    </dgm:pt>
    <dgm:pt modelId="{5368CE4B-13B3-46D8-B658-486FC206F601}" type="sibTrans" cxnId="{E6E3733B-D109-4987-A6C2-7529E1BDE6E1}">
      <dgm:prSet/>
      <dgm:spPr/>
      <dgm:t>
        <a:bodyPr/>
        <a:lstStyle/>
        <a:p>
          <a:endParaRPr lang="ru-RU"/>
        </a:p>
      </dgm:t>
    </dgm:pt>
    <dgm:pt modelId="{CD9D2520-AFA1-48B8-818A-204D96C169E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База данных (СУБД)</a:t>
          </a:r>
        </a:p>
      </dgm:t>
    </dgm:pt>
    <dgm:pt modelId="{1BA355C2-0C27-4695-9FA8-0D7AB686A066}" type="parTrans" cxnId="{2D7B8B21-43DC-4206-BC5E-692E3B799E91}">
      <dgm:prSet/>
      <dgm:spPr/>
      <dgm:t>
        <a:bodyPr/>
        <a:lstStyle/>
        <a:p>
          <a:endParaRPr lang="ru-RU"/>
        </a:p>
      </dgm:t>
    </dgm:pt>
    <dgm:pt modelId="{E7C9C0FC-9237-458F-9DD8-DE7E9A9E56A0}" type="sibTrans" cxnId="{2D7B8B21-43DC-4206-BC5E-692E3B799E91}">
      <dgm:prSet/>
      <dgm:spPr/>
      <dgm:t>
        <a:bodyPr/>
        <a:lstStyle/>
        <a:p>
          <a:endParaRPr lang="ru-RU"/>
        </a:p>
      </dgm:t>
    </dgm:pt>
    <dgm:pt modelId="{0749A774-8D06-4ACE-9484-1E221FC783BA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SQL Server</a:t>
          </a:r>
          <a:endParaRPr lang="ru-RU" sz="1000" dirty="0">
            <a:solidFill>
              <a:schemeClr val="bg1"/>
            </a:solidFill>
          </a:endParaRPr>
        </a:p>
      </dgm:t>
    </dgm:pt>
    <dgm:pt modelId="{A0FA4664-5047-4065-B9EA-14823E3C096D}" type="parTrans" cxnId="{2E82634D-13DF-4671-850B-697E39EB643A}">
      <dgm:prSet/>
      <dgm:spPr/>
      <dgm:t>
        <a:bodyPr/>
        <a:lstStyle/>
        <a:p>
          <a:endParaRPr lang="ru-RU"/>
        </a:p>
      </dgm:t>
    </dgm:pt>
    <dgm:pt modelId="{11D097C9-2ECE-45A8-A153-8AF3502E267C}" type="sibTrans" cxnId="{2E82634D-13DF-4671-850B-697E39EB643A}">
      <dgm:prSet/>
      <dgm:spPr/>
      <dgm:t>
        <a:bodyPr/>
        <a:lstStyle/>
        <a:p>
          <a:endParaRPr lang="ru-RU"/>
        </a:p>
      </dgm:t>
    </dgm:pt>
    <dgm:pt modelId="{02DC38E8-5CB9-4CB1-A38A-39108C81391A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Tantor</a:t>
          </a:r>
          <a:endParaRPr lang="ru-RU" sz="1000" dirty="0">
            <a:solidFill>
              <a:schemeClr val="bg1"/>
            </a:solidFill>
          </a:endParaRPr>
        </a:p>
      </dgm:t>
    </dgm:pt>
    <dgm:pt modelId="{AD438E3F-529A-4ED7-8D70-D04A1D989F51}" type="parTrans" cxnId="{9BC1D8BF-AB9A-44E6-83C7-1CB4227B850F}">
      <dgm:prSet/>
      <dgm:spPr/>
      <dgm:t>
        <a:bodyPr/>
        <a:lstStyle/>
        <a:p>
          <a:endParaRPr lang="ru-RU"/>
        </a:p>
      </dgm:t>
    </dgm:pt>
    <dgm:pt modelId="{68B45042-48C7-4917-8509-CE7FA41A2CC0}" type="sibTrans" cxnId="{9BC1D8BF-AB9A-44E6-83C7-1CB4227B850F}">
      <dgm:prSet/>
      <dgm:spPr/>
      <dgm:t>
        <a:bodyPr/>
        <a:lstStyle/>
        <a:p>
          <a:endParaRPr lang="ru-RU"/>
        </a:p>
      </dgm:t>
    </dgm:pt>
    <dgm:pt modelId="{520B17BA-5373-4A4B-8A6C-FC384E68E502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/>
            <a:t>нет</a:t>
          </a:r>
        </a:p>
      </dgm:t>
    </dgm:pt>
    <dgm:pt modelId="{AB5A2656-0106-4723-8397-907BCDC6FA3C}" type="parTrans" cxnId="{F1E36467-F113-47F1-907A-28EC887FFE7B}">
      <dgm:prSet/>
      <dgm:spPr/>
      <dgm:t>
        <a:bodyPr/>
        <a:lstStyle/>
        <a:p>
          <a:endParaRPr lang="ru-RU"/>
        </a:p>
      </dgm:t>
    </dgm:pt>
    <dgm:pt modelId="{E777945E-933E-4C57-9A09-083233111198}" type="sibTrans" cxnId="{F1E36467-F113-47F1-907A-28EC887FFE7B}">
      <dgm:prSet/>
      <dgm:spPr/>
      <dgm:t>
        <a:bodyPr/>
        <a:lstStyle/>
        <a:p>
          <a:endParaRPr lang="ru-RU"/>
        </a:p>
      </dgm:t>
    </dgm:pt>
    <dgm:pt modelId="{EE42E627-1FC2-41D8-B95F-2953193B2686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Postgres Pro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E9FB5966-50DB-4CEB-8FCE-3FFB433F2398}" type="parTrans" cxnId="{46442CF6-E1F1-4C59-8126-F39B1A17AEDF}">
      <dgm:prSet/>
      <dgm:spPr/>
      <dgm:t>
        <a:bodyPr/>
        <a:lstStyle/>
        <a:p>
          <a:endParaRPr lang="ru-RU"/>
        </a:p>
      </dgm:t>
    </dgm:pt>
    <dgm:pt modelId="{44E60DCA-6C81-4D45-BEB7-F33A89C1E379}" type="sibTrans" cxnId="{46442CF6-E1F1-4C59-8126-F39B1A17AEDF}">
      <dgm:prSet/>
      <dgm:spPr/>
      <dgm:t>
        <a:bodyPr/>
        <a:lstStyle/>
        <a:p>
          <a:endParaRPr lang="ru-RU"/>
        </a:p>
      </dgm:t>
    </dgm:pt>
    <dgm:pt modelId="{7E246B2E-D557-4A27-A80B-2006FDD2E44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PostgreSQL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8B61EA2-7D7E-4E40-9033-1B24C24CD420}" type="parTrans" cxnId="{813A48F9-8DF5-4C1C-98CD-F2EA7B47A810}">
      <dgm:prSet/>
      <dgm:spPr/>
      <dgm:t>
        <a:bodyPr/>
        <a:lstStyle/>
        <a:p>
          <a:endParaRPr lang="ru-RU"/>
        </a:p>
      </dgm:t>
    </dgm:pt>
    <dgm:pt modelId="{818DB86C-8A56-49B8-9F5F-99E356BCA821}" type="sibTrans" cxnId="{813A48F9-8DF5-4C1C-98CD-F2EA7B47A810}">
      <dgm:prSet/>
      <dgm:spPr/>
      <dgm:t>
        <a:bodyPr/>
        <a:lstStyle/>
        <a:p>
          <a:endParaRPr lang="ru-RU"/>
        </a:p>
      </dgm:t>
    </dgm:pt>
    <dgm:pt modelId="{20C04C63-C78D-44FD-84E4-66204A84E99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Совместное редактирование документов</a:t>
          </a:r>
        </a:p>
      </dgm:t>
    </dgm:pt>
    <dgm:pt modelId="{F9CC845F-4DB7-44D1-A66D-209F7D26A592}" type="parTrans" cxnId="{2C1C49B6-CCA8-4874-B011-F79B25E24E65}">
      <dgm:prSet/>
      <dgm:spPr/>
      <dgm:t>
        <a:bodyPr/>
        <a:lstStyle/>
        <a:p>
          <a:endParaRPr lang="ru-RU"/>
        </a:p>
      </dgm:t>
    </dgm:pt>
    <dgm:pt modelId="{AE5E04A4-5B84-4C7A-9A9F-746393BF2B4E}" type="sibTrans" cxnId="{2C1C49B6-CCA8-4874-B011-F79B25E24E65}">
      <dgm:prSet/>
      <dgm:spPr/>
      <dgm:t>
        <a:bodyPr/>
        <a:lstStyle/>
        <a:p>
          <a:endParaRPr lang="ru-RU"/>
        </a:p>
      </dgm:t>
    </dgm:pt>
    <dgm:pt modelId="{C710BC6C-6D01-4632-AFB2-FA0D5FBDF761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Server</a:t>
          </a:r>
          <a:endParaRPr lang="ru-RU" sz="1000" dirty="0">
            <a:solidFill>
              <a:schemeClr val="bg1"/>
            </a:solidFill>
          </a:endParaRPr>
        </a:p>
      </dgm:t>
    </dgm:pt>
    <dgm:pt modelId="{20601B71-1B45-4250-B45C-04B40B897CD5}" type="parTrans" cxnId="{452CC292-23F7-4ECE-B1F7-4D18F12E324D}">
      <dgm:prSet/>
      <dgm:spPr/>
      <dgm:t>
        <a:bodyPr/>
        <a:lstStyle/>
        <a:p>
          <a:endParaRPr lang="ru-RU"/>
        </a:p>
      </dgm:t>
    </dgm:pt>
    <dgm:pt modelId="{B55203B4-9858-44D4-99E1-641D0A8CDC9E}" type="sibTrans" cxnId="{452CC292-23F7-4ECE-B1F7-4D18F12E324D}">
      <dgm:prSet/>
      <dgm:spPr/>
      <dgm:t>
        <a:bodyPr/>
        <a:lstStyle/>
        <a:p>
          <a:endParaRPr lang="ru-RU"/>
        </a:p>
      </dgm:t>
    </dgm:pt>
    <dgm:pt modelId="{7780BC4E-9132-4351-863E-2885930B0763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22FE271E-07C5-42A9-BF3C-339CC4821B98}" type="parTrans" cxnId="{3F728E4B-F4DA-4E0D-9D9C-6BBA0E370DA8}">
      <dgm:prSet/>
      <dgm:spPr/>
      <dgm:t>
        <a:bodyPr/>
        <a:lstStyle/>
        <a:p>
          <a:endParaRPr lang="ru-RU"/>
        </a:p>
      </dgm:t>
    </dgm:pt>
    <dgm:pt modelId="{759F6A94-2DB6-4FCF-A266-522891662179}" type="sibTrans" cxnId="{3F728E4B-F4DA-4E0D-9D9C-6BBA0E370DA8}">
      <dgm:prSet/>
      <dgm:spPr/>
      <dgm:t>
        <a:bodyPr/>
        <a:lstStyle/>
        <a:p>
          <a:endParaRPr lang="ru-RU"/>
        </a:p>
      </dgm:t>
    </dgm:pt>
    <dgm:pt modelId="{43F6B90E-A211-44C6-8529-70AD70478A8C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сервер док.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CD9C5E6-3D10-4C24-B684-3FA7203CF16B}" type="parTrans" cxnId="{2F800BF2-CE42-4573-94AA-C6E827A77456}">
      <dgm:prSet/>
      <dgm:spPr/>
      <dgm:t>
        <a:bodyPr/>
        <a:lstStyle/>
        <a:p>
          <a:endParaRPr lang="ru-RU"/>
        </a:p>
      </dgm:t>
    </dgm:pt>
    <dgm:pt modelId="{5C882059-CE4C-4FA9-9A54-DF9E3AF592D0}" type="sibTrans" cxnId="{2F800BF2-CE42-4573-94AA-C6E827A77456}">
      <dgm:prSet/>
      <dgm:spPr/>
      <dgm:t>
        <a:bodyPr/>
        <a:lstStyle/>
        <a:p>
          <a:endParaRPr lang="ru-RU"/>
        </a:p>
      </dgm:t>
    </dgm:pt>
    <dgm:pt modelId="{A95D05EB-5E80-4F34-87DB-DDF3227F52B0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сервер док.</a:t>
          </a:r>
        </a:p>
      </dgm:t>
    </dgm:pt>
    <dgm:pt modelId="{9D303378-03AB-4950-985D-A79717E5FDF8}" type="parTrans" cxnId="{6F4D59D6-8851-40DA-86CE-BF2C19C4784D}">
      <dgm:prSet/>
      <dgm:spPr/>
      <dgm:t>
        <a:bodyPr/>
        <a:lstStyle/>
        <a:p>
          <a:endParaRPr lang="ru-RU"/>
        </a:p>
      </dgm:t>
    </dgm:pt>
    <dgm:pt modelId="{DBA14D67-0541-4750-8C11-FCEDD5C72216}" type="sibTrans" cxnId="{6F4D59D6-8851-40DA-86CE-BF2C19C4784D}">
      <dgm:prSet/>
      <dgm:spPr/>
      <dgm:t>
        <a:bodyPr/>
        <a:lstStyle/>
        <a:p>
          <a:endParaRPr lang="ru-RU"/>
        </a:p>
      </dgm:t>
    </dgm:pt>
    <dgm:pt modelId="{A088999F-B115-4646-AD65-9BEC6F8BDC34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Частное облако 2</a:t>
          </a:r>
        </a:p>
      </dgm:t>
    </dgm:pt>
    <dgm:pt modelId="{3F1D1993-4D39-4BF6-9FA6-1C27D09176D9}" type="parTrans" cxnId="{831BBC8E-8B4D-4A5F-8399-4E0937314CFF}">
      <dgm:prSet/>
      <dgm:spPr/>
      <dgm:t>
        <a:bodyPr/>
        <a:lstStyle/>
        <a:p>
          <a:endParaRPr lang="ru-RU"/>
        </a:p>
      </dgm:t>
    </dgm:pt>
    <dgm:pt modelId="{D01C46DA-E0E2-4393-8C09-3F7FDE3A9D75}" type="sibTrans" cxnId="{831BBC8E-8B4D-4A5F-8399-4E0937314CFF}">
      <dgm:prSet/>
      <dgm:spPr/>
      <dgm:t>
        <a:bodyPr/>
        <a:lstStyle/>
        <a:p>
          <a:endParaRPr lang="ru-RU"/>
        </a:p>
      </dgm:t>
    </dgm:pt>
    <dgm:pt modelId="{288D5930-D4AA-4F97-8D09-0C5DAB9C259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Хранилище данных</a:t>
          </a:r>
        </a:p>
      </dgm:t>
    </dgm:pt>
    <dgm:pt modelId="{D7814E38-A6EC-4172-8FFD-1AC97C9DB0C9}" type="parTrans" cxnId="{0A775414-AE46-4BF0-92BF-9DA5FA0EB4AF}">
      <dgm:prSet/>
      <dgm:spPr/>
      <dgm:t>
        <a:bodyPr/>
        <a:lstStyle/>
        <a:p>
          <a:endParaRPr lang="ru-RU"/>
        </a:p>
      </dgm:t>
    </dgm:pt>
    <dgm:pt modelId="{3571DE7A-5BF0-4D1B-9914-F577EA491144}" type="sibTrans" cxnId="{0A775414-AE46-4BF0-92BF-9DA5FA0EB4AF}">
      <dgm:prSet/>
      <dgm:spPr/>
      <dgm:t>
        <a:bodyPr/>
        <a:lstStyle/>
        <a:p>
          <a:endParaRPr lang="ru-RU"/>
        </a:p>
      </dgm:t>
    </dgm:pt>
    <dgm:pt modelId="{F6585F52-07AE-4003-B5AB-01C670A14DF2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OneDrive for Business</a:t>
          </a:r>
          <a:endParaRPr lang="ru-RU" sz="1000" dirty="0">
            <a:solidFill>
              <a:schemeClr val="bg1"/>
            </a:solidFill>
          </a:endParaRPr>
        </a:p>
      </dgm:t>
    </dgm:pt>
    <dgm:pt modelId="{72A2CB7A-D651-432C-AFD5-4AAB4690E5FA}" type="parTrans" cxnId="{6C999322-BFDB-449E-A492-3BAB26247063}">
      <dgm:prSet/>
      <dgm:spPr/>
      <dgm:t>
        <a:bodyPr/>
        <a:lstStyle/>
        <a:p>
          <a:endParaRPr lang="ru-RU"/>
        </a:p>
      </dgm:t>
    </dgm:pt>
    <dgm:pt modelId="{8E793397-210A-46DB-A6EC-BED2525A44EB}" type="sibTrans" cxnId="{6C999322-BFDB-449E-A492-3BAB26247063}">
      <dgm:prSet/>
      <dgm:spPr/>
      <dgm:t>
        <a:bodyPr/>
        <a:lstStyle/>
        <a:p>
          <a:endParaRPr lang="ru-RU"/>
        </a:p>
      </dgm:t>
    </dgm:pt>
    <dgm:pt modelId="{51D93709-2F39-436D-8675-9B7B21DECD46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Облако</a:t>
          </a:r>
        </a:p>
      </dgm:t>
    </dgm:pt>
    <dgm:pt modelId="{A7772A21-727A-47EA-9B29-919E59B93F40}" type="parTrans" cxnId="{3001412A-8AF2-4CCC-AB86-9E60F6CEC8F7}">
      <dgm:prSet/>
      <dgm:spPr/>
      <dgm:t>
        <a:bodyPr/>
        <a:lstStyle/>
        <a:p>
          <a:endParaRPr lang="ru-RU"/>
        </a:p>
      </dgm:t>
    </dgm:pt>
    <dgm:pt modelId="{41F2FA2D-0740-4F4B-A7A5-12ECEFF85BF8}" type="sibTrans" cxnId="{3001412A-8AF2-4CCC-AB86-9E60F6CEC8F7}">
      <dgm:prSet/>
      <dgm:spPr/>
      <dgm:t>
        <a:bodyPr/>
        <a:lstStyle/>
        <a:p>
          <a:endParaRPr lang="ru-RU"/>
        </a:p>
      </dgm:t>
    </dgm:pt>
    <dgm:pt modelId="{CA8295AA-D6B8-452B-9762-CE95B90D8D17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NextCloud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5EB78D6-AFBA-4CEE-913E-629D709888B7}" type="parTrans" cxnId="{6DE02F25-79CC-46E5-A230-425AC9813256}">
      <dgm:prSet/>
      <dgm:spPr/>
      <dgm:t>
        <a:bodyPr/>
        <a:lstStyle/>
        <a:p>
          <a:endParaRPr lang="ru-RU"/>
        </a:p>
      </dgm:t>
    </dgm:pt>
    <dgm:pt modelId="{7E2E8A5B-3400-442D-B1FD-D52C6C17257B}" type="sibTrans" cxnId="{6DE02F25-79CC-46E5-A230-425AC9813256}">
      <dgm:prSet/>
      <dgm:spPr/>
      <dgm:t>
        <a:bodyPr/>
        <a:lstStyle/>
        <a:p>
          <a:endParaRPr lang="ru-RU"/>
        </a:p>
      </dgm:t>
    </dgm:pt>
    <dgm:pt modelId="{9C27B685-4241-40BF-BAF2-12BE67C8F44D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 корп. </a:t>
          </a: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серв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E183F026-B91B-4190-8F03-F7A50EB6295B}" type="parTrans" cxnId="{DBAE165B-58F8-49D2-A645-3799F10D0F36}">
      <dgm:prSet/>
      <dgm:spPr/>
      <dgm:t>
        <a:bodyPr/>
        <a:lstStyle/>
        <a:p>
          <a:endParaRPr lang="ru-RU"/>
        </a:p>
      </dgm:t>
    </dgm:pt>
    <dgm:pt modelId="{A344933C-BEFE-4A2B-932E-AF0EC3AB4C96}" type="sibTrans" cxnId="{DBAE165B-58F8-49D2-A645-3799F10D0F36}">
      <dgm:prSet/>
      <dgm:spPr/>
      <dgm:t>
        <a:bodyPr/>
        <a:lstStyle/>
        <a:p>
          <a:endParaRPr lang="ru-RU"/>
        </a:p>
      </dgm:t>
    </dgm:pt>
    <dgm:pt modelId="{9AC5D45E-0C7A-4105-8BEC-2629F2B767B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Частное облако 2</a:t>
          </a:r>
        </a:p>
      </dgm:t>
    </dgm:pt>
    <dgm:pt modelId="{9EA659A3-3790-40AF-9EB4-F62684EE7A5F}" type="parTrans" cxnId="{C0ECBEC4-DF4C-4C24-B067-EA2364633ED4}">
      <dgm:prSet/>
      <dgm:spPr/>
      <dgm:t>
        <a:bodyPr/>
        <a:lstStyle/>
        <a:p>
          <a:endParaRPr lang="ru-RU"/>
        </a:p>
      </dgm:t>
    </dgm:pt>
    <dgm:pt modelId="{8C4E92AD-5672-45C2-A072-E4EAE95546A5}" type="sibTrans" cxnId="{C0ECBEC4-DF4C-4C24-B067-EA2364633ED4}">
      <dgm:prSet/>
      <dgm:spPr/>
      <dgm:t>
        <a:bodyPr/>
        <a:lstStyle/>
        <a:p>
          <a:endParaRPr lang="ru-RU"/>
        </a:p>
      </dgm:t>
    </dgm:pt>
    <dgm:pt modelId="{EA48D4A7-DFD0-4DF0-A227-51D9A8AB35C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Мессенджер, видеозвонки, конференции, трансляции</a:t>
          </a:r>
        </a:p>
      </dgm:t>
    </dgm:pt>
    <dgm:pt modelId="{8BA707A3-7BBE-471E-8C02-4C06FD12D8F5}" type="parTrans" cxnId="{ACA38294-2A02-403D-81F5-87A3FEF71FE3}">
      <dgm:prSet/>
      <dgm:spPr/>
      <dgm:t>
        <a:bodyPr/>
        <a:lstStyle/>
        <a:p>
          <a:endParaRPr lang="ru-RU"/>
        </a:p>
      </dgm:t>
    </dgm:pt>
    <dgm:pt modelId="{C7A3BA7A-A39F-41BC-A06B-C7D11C129ACB}" type="sibTrans" cxnId="{ACA38294-2A02-403D-81F5-87A3FEF71FE3}">
      <dgm:prSet/>
      <dgm:spPr/>
      <dgm:t>
        <a:bodyPr/>
        <a:lstStyle/>
        <a:p>
          <a:endParaRPr lang="ru-RU"/>
        </a:p>
      </dgm:t>
    </dgm:pt>
    <dgm:pt modelId="{FA9B0A1F-FC31-40FC-A710-4DE19850FB86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Skype</a:t>
          </a:r>
          <a:endParaRPr lang="ru-RU" sz="1000" dirty="0">
            <a:solidFill>
              <a:schemeClr val="bg1"/>
            </a:solidFill>
          </a:endParaRPr>
        </a:p>
      </dgm:t>
    </dgm:pt>
    <dgm:pt modelId="{4A7378B5-13A7-4CCC-9DA9-0F1CDCACFC54}" type="parTrans" cxnId="{27E4A013-6B91-4247-AED6-FF6A3DC215B2}">
      <dgm:prSet/>
      <dgm:spPr/>
      <dgm:t>
        <a:bodyPr/>
        <a:lstStyle/>
        <a:p>
          <a:endParaRPr lang="ru-RU"/>
        </a:p>
      </dgm:t>
    </dgm:pt>
    <dgm:pt modelId="{620E17BB-029C-4077-AA1E-48B0E989438C}" type="sibTrans" cxnId="{27E4A013-6B91-4247-AED6-FF6A3DC215B2}">
      <dgm:prSet/>
      <dgm:spPr/>
      <dgm:t>
        <a:bodyPr/>
        <a:lstStyle/>
        <a:p>
          <a:endParaRPr lang="ru-RU"/>
        </a:p>
      </dgm:t>
    </dgm:pt>
    <dgm:pt modelId="{A6E0B37B-1D4D-41F4-9798-99698EEE711B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мессенджер</a:t>
          </a:r>
        </a:p>
      </dgm:t>
    </dgm:pt>
    <dgm:pt modelId="{6BF93FB0-43C7-4710-B55F-DED9FCCD3F55}" type="parTrans" cxnId="{D71F6E37-85AC-483F-A9D9-4F9DECEDF587}">
      <dgm:prSet/>
      <dgm:spPr/>
      <dgm:t>
        <a:bodyPr/>
        <a:lstStyle/>
        <a:p>
          <a:endParaRPr lang="ru-RU"/>
        </a:p>
      </dgm:t>
    </dgm:pt>
    <dgm:pt modelId="{11196B1A-12A1-43EB-9A7A-D551E1E854B0}" type="sibTrans" cxnId="{D71F6E37-85AC-483F-A9D9-4F9DECEDF587}">
      <dgm:prSet/>
      <dgm:spPr/>
      <dgm:t>
        <a:bodyPr/>
        <a:lstStyle/>
        <a:p>
          <a:endParaRPr lang="ru-RU"/>
        </a:p>
      </dgm:t>
    </dgm:pt>
    <dgm:pt modelId="{99509FD7-DEF6-4786-82B0-B2B4DF240B66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мессенджер</a:t>
          </a:r>
        </a:p>
      </dgm:t>
    </dgm:pt>
    <dgm:pt modelId="{8B8E9ACF-A7CE-4010-B6BA-785600AFD2F7}" type="parTrans" cxnId="{A87C1D27-7546-45BC-B684-C6F91FA022BE}">
      <dgm:prSet/>
      <dgm:spPr/>
      <dgm:t>
        <a:bodyPr/>
        <a:lstStyle/>
        <a:p>
          <a:endParaRPr lang="ru-RU"/>
        </a:p>
      </dgm:t>
    </dgm:pt>
    <dgm:pt modelId="{233D300E-58DE-49CB-B973-A31B3F27B5F7}" type="sibTrans" cxnId="{A87C1D27-7546-45BC-B684-C6F91FA022BE}">
      <dgm:prSet/>
      <dgm:spPr/>
      <dgm:t>
        <a:bodyPr/>
        <a:lstStyle/>
        <a:p>
          <a:endParaRPr lang="ru-RU"/>
        </a:p>
      </dgm:t>
    </dgm:pt>
    <dgm:pt modelId="{0E3BC327-F0C0-440E-811E-815E20E91B48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Webinar Meetings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1F379CEA-4A3D-4F3F-B9C4-81D109E5221E}" type="parTrans" cxnId="{3322C584-BA77-47C2-BA03-74E335D11A44}">
      <dgm:prSet/>
      <dgm:spPr/>
      <dgm:t>
        <a:bodyPr/>
        <a:lstStyle/>
        <a:p>
          <a:endParaRPr lang="ru-RU"/>
        </a:p>
      </dgm:t>
    </dgm:pt>
    <dgm:pt modelId="{C24272F8-F924-4505-B14B-B91BA7C240AA}" type="sibTrans" cxnId="{3322C584-BA77-47C2-BA03-74E335D11A44}">
      <dgm:prSet/>
      <dgm:spPr/>
      <dgm:t>
        <a:bodyPr/>
        <a:lstStyle/>
        <a:p>
          <a:endParaRPr lang="ru-RU"/>
        </a:p>
      </dgm:t>
    </dgm:pt>
    <dgm:pt modelId="{CC4692E2-F0B8-4342-8BB2-B5532EC8AD3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Squadus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CB6B3513-6371-4A31-A413-97C972CF4F64}" type="parTrans" cxnId="{8F0848B5-4132-49B9-8D76-B131797B873E}">
      <dgm:prSet/>
      <dgm:spPr/>
      <dgm:t>
        <a:bodyPr/>
        <a:lstStyle/>
        <a:p>
          <a:endParaRPr lang="ru-RU"/>
        </a:p>
      </dgm:t>
    </dgm:pt>
    <dgm:pt modelId="{1E5FFDA9-826F-4160-AFBA-B7ABF477F319}" type="sibTrans" cxnId="{8F0848B5-4132-49B9-8D76-B131797B873E}">
      <dgm:prSet/>
      <dgm:spPr/>
      <dgm:t>
        <a:bodyPr/>
        <a:lstStyle/>
        <a:p>
          <a:endParaRPr lang="ru-RU"/>
        </a:p>
      </dgm:t>
    </dgm:pt>
    <dgm:pt modelId="{A2B5153F-5B71-46C8-B545-EF6A41000BFC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Редактор документов</a:t>
          </a:r>
        </a:p>
      </dgm:t>
    </dgm:pt>
    <dgm:pt modelId="{E736EF86-5B7D-437D-80A0-1EF547146140}" type="parTrans" cxnId="{DF22237A-56EA-411F-A601-49716A9E4312}">
      <dgm:prSet/>
      <dgm:spPr/>
      <dgm:t>
        <a:bodyPr/>
        <a:lstStyle/>
        <a:p>
          <a:endParaRPr lang="ru-RU"/>
        </a:p>
      </dgm:t>
    </dgm:pt>
    <dgm:pt modelId="{7C32EEA0-69B3-4250-A80A-AB55E82B3C23}" type="sibTrans" cxnId="{DF22237A-56EA-411F-A601-49716A9E4312}">
      <dgm:prSet/>
      <dgm:spPr/>
      <dgm:t>
        <a:bodyPr/>
        <a:lstStyle/>
        <a:p>
          <a:endParaRPr lang="ru-RU"/>
        </a:p>
      </dgm:t>
    </dgm:pt>
    <dgm:pt modelId="{18F5BAE4-1D72-4D90-A4C2-196EC4E3B96B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Office (word, excel </a:t>
          </a:r>
          <a:r>
            <a:rPr lang="ru-RU" sz="1000" dirty="0" err="1">
              <a:solidFill>
                <a:schemeClr val="bg1"/>
              </a:solidFill>
            </a:rPr>
            <a:t>тд</a:t>
          </a:r>
          <a:r>
            <a:rPr lang="en-US" sz="1000" dirty="0">
              <a:solidFill>
                <a:schemeClr val="bg1"/>
              </a:solidFill>
            </a:rPr>
            <a:t>)</a:t>
          </a:r>
          <a:endParaRPr lang="ru-RU" sz="1000" dirty="0">
            <a:solidFill>
              <a:schemeClr val="bg1"/>
            </a:solidFill>
          </a:endParaRPr>
        </a:p>
      </dgm:t>
    </dgm:pt>
    <dgm:pt modelId="{FD43E53E-61B1-42E9-BCC5-734ECA426FEE}" type="parTrans" cxnId="{6110E45D-B256-433B-BAE2-DC5671FC0503}">
      <dgm:prSet/>
      <dgm:spPr/>
      <dgm:t>
        <a:bodyPr/>
        <a:lstStyle/>
        <a:p>
          <a:endParaRPr lang="ru-RU"/>
        </a:p>
      </dgm:t>
    </dgm:pt>
    <dgm:pt modelId="{A91FAF9C-7680-4F91-B3C3-582DD5705BCB}" type="sibTrans" cxnId="{6110E45D-B256-433B-BAE2-DC5671FC0503}">
      <dgm:prSet/>
      <dgm:spPr/>
      <dgm:t>
        <a:bodyPr/>
        <a:lstStyle/>
        <a:p>
          <a:endParaRPr lang="ru-RU"/>
        </a:p>
      </dgm:t>
    </dgm:pt>
    <dgm:pt modelId="{5E560C86-E1E2-4C97-9BDB-1C4593F1AD67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A52EC4FE-A3D4-4C21-8731-ACD69C5DCDBA}" type="parTrans" cxnId="{FA157C27-4015-4D18-8DCB-3F71B5ACDE4B}">
      <dgm:prSet/>
      <dgm:spPr/>
      <dgm:t>
        <a:bodyPr/>
        <a:lstStyle/>
        <a:p>
          <a:endParaRPr lang="ru-RU"/>
        </a:p>
      </dgm:t>
    </dgm:pt>
    <dgm:pt modelId="{8E13540B-F3C3-41D1-A520-E89C9E67FBE8}" type="sibTrans" cxnId="{FA157C27-4015-4D18-8DCB-3F71B5ACDE4B}">
      <dgm:prSet/>
      <dgm:spPr/>
      <dgm:t>
        <a:bodyPr/>
        <a:lstStyle/>
        <a:p>
          <a:endParaRPr lang="ru-RU"/>
        </a:p>
      </dgm:t>
    </dgm:pt>
    <dgm:pt modelId="{7103096D-80C5-4794-98D0-616AE2A9DEA4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Р7-офис.Редакторы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DFD3E0E-8F4C-4AE9-885E-F3A80D938734}" type="parTrans" cxnId="{2A209A4B-D607-4C32-BB5A-AB9AF5B615BB}">
      <dgm:prSet/>
      <dgm:spPr/>
      <dgm:t>
        <a:bodyPr/>
        <a:lstStyle/>
        <a:p>
          <a:endParaRPr lang="ru-RU"/>
        </a:p>
      </dgm:t>
    </dgm:pt>
    <dgm:pt modelId="{CAB78BCC-0A63-4E72-B6C6-7F52713158BE}" type="sibTrans" cxnId="{2A209A4B-D607-4C32-BB5A-AB9AF5B615BB}">
      <dgm:prSet/>
      <dgm:spPr/>
      <dgm:t>
        <a:bodyPr/>
        <a:lstStyle/>
        <a:p>
          <a:endParaRPr lang="ru-RU"/>
        </a:p>
      </dgm:t>
    </dgm:pt>
    <dgm:pt modelId="{A420D04D-E38C-4E69-9F72-E3FD039CE2FD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Р7-офис.Редакторы</a:t>
          </a:r>
        </a:p>
      </dgm:t>
    </dgm:pt>
    <dgm:pt modelId="{800FBD3C-65BE-476F-AA18-A09683034986}" type="parTrans" cxnId="{6259AAAA-6E54-421B-A11B-5D1F1E6B9DE8}">
      <dgm:prSet/>
      <dgm:spPr/>
      <dgm:t>
        <a:bodyPr/>
        <a:lstStyle/>
        <a:p>
          <a:endParaRPr lang="ru-RU"/>
        </a:p>
      </dgm:t>
    </dgm:pt>
    <dgm:pt modelId="{26D52E69-6571-4EEC-A393-3725BE5DC599}" type="sibTrans" cxnId="{6259AAAA-6E54-421B-A11B-5D1F1E6B9DE8}">
      <dgm:prSet/>
      <dgm:spPr/>
      <dgm:t>
        <a:bodyPr/>
        <a:lstStyle/>
        <a:p>
          <a:endParaRPr lang="ru-RU"/>
        </a:p>
      </dgm:t>
    </dgm:pt>
    <dgm:pt modelId="{B5B7483E-4DD8-488F-944D-23C42C6B2AA0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Мой офис</a:t>
          </a:r>
          <a:endParaRPr lang="ru-RU" sz="1000" kern="1200" dirty="0">
            <a:solidFill>
              <a:schemeClr val="bg1"/>
            </a:solidFill>
          </a:endParaRPr>
        </a:p>
      </dgm:t>
    </dgm:pt>
    <dgm:pt modelId="{6FA1198D-D811-4512-BB60-CC9C39E905F5}" type="parTrans" cxnId="{A399B57F-EFF7-4885-933D-F685DBB011BA}">
      <dgm:prSet/>
      <dgm:spPr/>
      <dgm:t>
        <a:bodyPr/>
        <a:lstStyle/>
        <a:p>
          <a:endParaRPr lang="ru-RU"/>
        </a:p>
      </dgm:t>
    </dgm:pt>
    <dgm:pt modelId="{7CC3EEF3-B288-4792-AC12-FD6D35EFA018}" type="sibTrans" cxnId="{A399B57F-EFF7-4885-933D-F685DBB011BA}">
      <dgm:prSet/>
      <dgm:spPr/>
      <dgm:t>
        <a:bodyPr/>
        <a:lstStyle/>
        <a:p>
          <a:endParaRPr lang="ru-RU"/>
        </a:p>
      </dgm:t>
    </dgm:pt>
    <dgm:pt modelId="{D5A67F73-5628-4681-87F7-9B4F9829690B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Почтовый клиент </a:t>
          </a:r>
        </a:p>
      </dgm:t>
    </dgm:pt>
    <dgm:pt modelId="{CC83B099-C382-4AA6-84FB-8C1074B65DD8}" type="parTrans" cxnId="{76E520FB-CFDA-4D5C-800F-F8C685A4A5CE}">
      <dgm:prSet/>
      <dgm:spPr/>
      <dgm:t>
        <a:bodyPr/>
        <a:lstStyle/>
        <a:p>
          <a:endParaRPr lang="ru-RU"/>
        </a:p>
      </dgm:t>
    </dgm:pt>
    <dgm:pt modelId="{996AF569-2640-42AA-9DEE-88252444C06F}" type="sibTrans" cxnId="{76E520FB-CFDA-4D5C-800F-F8C685A4A5CE}">
      <dgm:prSet/>
      <dgm:spPr/>
      <dgm:t>
        <a:bodyPr/>
        <a:lstStyle/>
        <a:p>
          <a:endParaRPr lang="ru-RU"/>
        </a:p>
      </dgm:t>
    </dgm:pt>
    <dgm:pt modelId="{5ADB5157-B495-4269-8863-4D97280CF330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Outlook</a:t>
          </a:r>
          <a:endParaRPr lang="ru-RU" sz="1000" dirty="0">
            <a:solidFill>
              <a:schemeClr val="bg1"/>
            </a:solidFill>
          </a:endParaRPr>
        </a:p>
      </dgm:t>
    </dgm:pt>
    <dgm:pt modelId="{1364DEAD-572B-4C5E-8122-6BA4865F4A9C}" type="parTrans" cxnId="{9930AA04-A72D-4A80-A699-AF13A027E5D1}">
      <dgm:prSet/>
      <dgm:spPr/>
      <dgm:t>
        <a:bodyPr/>
        <a:lstStyle/>
        <a:p>
          <a:endParaRPr lang="ru-RU"/>
        </a:p>
      </dgm:t>
    </dgm:pt>
    <dgm:pt modelId="{47EA29FA-F2A9-4F8D-B2DE-603022ACA0A4}" type="sibTrans" cxnId="{9930AA04-A72D-4A80-A699-AF13A027E5D1}">
      <dgm:prSet/>
      <dgm:spPr/>
      <dgm:t>
        <a:bodyPr/>
        <a:lstStyle/>
        <a:p>
          <a:endParaRPr lang="ru-RU"/>
        </a:p>
      </dgm:t>
    </dgm:pt>
    <dgm:pt modelId="{EF6D8633-705A-4F6F-92D3-89234276581F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DE46A441-8E78-4449-836F-FBD291BD5B1F}" type="parTrans" cxnId="{D3513926-3FAE-4840-A2EB-9DBBE182FA9F}">
      <dgm:prSet/>
      <dgm:spPr/>
      <dgm:t>
        <a:bodyPr/>
        <a:lstStyle/>
        <a:p>
          <a:endParaRPr lang="ru-RU"/>
        </a:p>
      </dgm:t>
    </dgm:pt>
    <dgm:pt modelId="{E0E1D543-E947-4597-9548-37D6F4F17563}" type="sibTrans" cxnId="{D3513926-3FAE-4840-A2EB-9DBBE182FA9F}">
      <dgm:prSet/>
      <dgm:spPr/>
      <dgm:t>
        <a:bodyPr/>
        <a:lstStyle/>
        <a:p>
          <a:endParaRPr lang="ru-RU"/>
        </a:p>
      </dgm:t>
    </dgm:pt>
    <dgm:pt modelId="{5FDC4A79-18A8-4E1F-8B75-6DD9509AF5FA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68A653CC-B2A0-4FAD-A1AB-3F75393E4E50}" type="parTrans" cxnId="{EB97491E-374F-4914-9582-1BE09CEAE7F2}">
      <dgm:prSet/>
      <dgm:spPr/>
      <dgm:t>
        <a:bodyPr/>
        <a:lstStyle/>
        <a:p>
          <a:endParaRPr lang="ru-RU"/>
        </a:p>
      </dgm:t>
    </dgm:pt>
    <dgm:pt modelId="{C2E68272-A51F-48C9-9634-532940D1C741}" type="sibTrans" cxnId="{EB97491E-374F-4914-9582-1BE09CEAE7F2}">
      <dgm:prSet/>
      <dgm:spPr/>
      <dgm:t>
        <a:bodyPr/>
        <a:lstStyle/>
        <a:p>
          <a:endParaRPr lang="ru-RU"/>
        </a:p>
      </dgm:t>
    </dgm:pt>
    <dgm:pt modelId="{A4B7FCD0-10D8-4C5F-82C9-DD19FD40E9C4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Р7-Органайзер</a:t>
          </a:r>
        </a:p>
      </dgm:t>
    </dgm:pt>
    <dgm:pt modelId="{0F2F8C38-0B98-4CC5-8B71-2837C25A361B}" type="parTrans" cxnId="{B8CEFB0F-864E-49E1-B886-E497450F13FC}">
      <dgm:prSet/>
      <dgm:spPr/>
      <dgm:t>
        <a:bodyPr/>
        <a:lstStyle/>
        <a:p>
          <a:endParaRPr lang="ru-RU"/>
        </a:p>
      </dgm:t>
    </dgm:pt>
    <dgm:pt modelId="{A3DA9BC6-82CF-4290-8B90-3B911272E25F}" type="sibTrans" cxnId="{B8CEFB0F-864E-49E1-B886-E497450F13FC}">
      <dgm:prSet/>
      <dgm:spPr/>
      <dgm:t>
        <a:bodyPr/>
        <a:lstStyle/>
        <a:p>
          <a:endParaRPr lang="ru-RU"/>
        </a:p>
      </dgm:t>
    </dgm:pt>
    <dgm:pt modelId="{4CCFD838-A8E2-4320-911C-3EC3E6497BBE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Мой Офис Почта</a:t>
          </a:r>
        </a:p>
      </dgm:t>
    </dgm:pt>
    <dgm:pt modelId="{019A7898-A196-48E4-96DC-0905F0589129}" type="parTrans" cxnId="{C9DF4C3E-2306-42E9-B05D-3AC071F2F652}">
      <dgm:prSet/>
      <dgm:spPr/>
      <dgm:t>
        <a:bodyPr/>
        <a:lstStyle/>
        <a:p>
          <a:endParaRPr lang="ru-RU"/>
        </a:p>
      </dgm:t>
    </dgm:pt>
    <dgm:pt modelId="{DD422EF1-344A-44FE-8314-65A16EFE1077}" type="sibTrans" cxnId="{C9DF4C3E-2306-42E9-B05D-3AC071F2F652}">
      <dgm:prSet/>
      <dgm:spPr/>
      <dgm:t>
        <a:bodyPr/>
        <a:lstStyle/>
        <a:p>
          <a:endParaRPr lang="ru-RU"/>
        </a:p>
      </dgm:t>
    </dgm:pt>
    <dgm:pt modelId="{31F5E787-64AE-4A15-AA0C-7547AE6FE00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Удалённое управление</a:t>
          </a:r>
        </a:p>
      </dgm:t>
    </dgm:pt>
    <dgm:pt modelId="{F742A090-1DCB-46A0-940D-44FB5A97ABC3}" type="parTrans" cxnId="{BA0A3B34-2903-4796-B4F6-33E11D4F6CE0}">
      <dgm:prSet/>
      <dgm:spPr/>
      <dgm:t>
        <a:bodyPr/>
        <a:lstStyle/>
        <a:p>
          <a:endParaRPr lang="ru-RU"/>
        </a:p>
      </dgm:t>
    </dgm:pt>
    <dgm:pt modelId="{206B59E7-76C6-45FC-930A-A3181295D594}" type="sibTrans" cxnId="{BA0A3B34-2903-4796-B4F6-33E11D4F6CE0}">
      <dgm:prSet/>
      <dgm:spPr/>
      <dgm:t>
        <a:bodyPr/>
        <a:lstStyle/>
        <a:p>
          <a:endParaRPr lang="ru-RU"/>
        </a:p>
      </dgm:t>
    </dgm:pt>
    <dgm:pt modelId="{C02F4A5A-4316-4187-968A-3D920EECDBFB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RDS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/</a:t>
          </a:r>
          <a:r>
            <a:rPr lang="ru-RU" sz="1000" dirty="0">
              <a:solidFill>
                <a:schemeClr val="bg1"/>
              </a:solidFill>
            </a:rPr>
            <a:t> </a:t>
          </a:r>
          <a:r>
            <a:rPr lang="en-US" sz="1000" dirty="0">
              <a:solidFill>
                <a:schemeClr val="bg1"/>
              </a:solidFill>
            </a:rPr>
            <a:t>TeamViewer</a:t>
          </a:r>
          <a:endParaRPr lang="ru-RU" sz="1000" dirty="0">
            <a:solidFill>
              <a:schemeClr val="bg1"/>
            </a:solidFill>
          </a:endParaRPr>
        </a:p>
      </dgm:t>
    </dgm:pt>
    <dgm:pt modelId="{AFB53646-71B4-4344-97BA-30B7D5857CEF}" type="parTrans" cxnId="{09E80B97-8858-4729-A379-6C95187ACE67}">
      <dgm:prSet/>
      <dgm:spPr/>
      <dgm:t>
        <a:bodyPr/>
        <a:lstStyle/>
        <a:p>
          <a:endParaRPr lang="ru-RU"/>
        </a:p>
      </dgm:t>
    </dgm:pt>
    <dgm:pt modelId="{F01A3B87-7DAF-43E5-9202-E274E4DA4354}" type="sibTrans" cxnId="{09E80B97-8858-4729-A379-6C95187ACE67}">
      <dgm:prSet/>
      <dgm:spPr/>
      <dgm:t>
        <a:bodyPr/>
        <a:lstStyle/>
        <a:p>
          <a:endParaRPr lang="ru-RU"/>
        </a:p>
      </dgm:t>
    </dgm:pt>
    <dgm:pt modelId="{9F33EAE2-CBCC-4163-B546-94218511C58E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4F3134-30A8-41A6-9ECC-1678C9B11763}" type="parTrans" cxnId="{0D066904-B127-42A0-8D8A-D70043FC5269}">
      <dgm:prSet/>
      <dgm:spPr/>
      <dgm:t>
        <a:bodyPr/>
        <a:lstStyle/>
        <a:p>
          <a:endParaRPr lang="ru-RU"/>
        </a:p>
      </dgm:t>
    </dgm:pt>
    <dgm:pt modelId="{90109495-A435-4836-8349-56D1C0C927F1}" type="sibTrans" cxnId="{0D066904-B127-42A0-8D8A-D70043FC5269}">
      <dgm:prSet/>
      <dgm:spPr/>
      <dgm:t>
        <a:bodyPr/>
        <a:lstStyle/>
        <a:p>
          <a:endParaRPr lang="ru-RU"/>
        </a:p>
      </dgm:t>
    </dgm:pt>
    <dgm:pt modelId="{AC36BFCD-1D5C-49FD-A9EC-9172920B4576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61A2C65-2C4F-4F45-B9AF-770E65AEE6A9}" type="parTrans" cxnId="{1F346234-B114-4246-8AE6-2916FDC8954A}">
      <dgm:prSet/>
      <dgm:spPr/>
      <dgm:t>
        <a:bodyPr/>
        <a:lstStyle/>
        <a:p>
          <a:endParaRPr lang="ru-RU"/>
        </a:p>
      </dgm:t>
    </dgm:pt>
    <dgm:pt modelId="{5862CBCE-742A-4583-83BE-F1A665484F24}" type="sibTrans" cxnId="{1F346234-B114-4246-8AE6-2916FDC8954A}">
      <dgm:prSet/>
      <dgm:spPr/>
      <dgm:t>
        <a:bodyPr/>
        <a:lstStyle/>
        <a:p>
          <a:endParaRPr lang="ru-RU"/>
        </a:p>
      </dgm:t>
    </dgm:pt>
    <dgm:pt modelId="{6C0F72AE-CBBE-4E00-A17C-F07800581BCF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Ассистент</a:t>
          </a:r>
        </a:p>
      </dgm:t>
    </dgm:pt>
    <dgm:pt modelId="{4E1D1493-EA96-44F3-AC2F-00B7761CA3E6}" type="parTrans" cxnId="{A0E0EBF3-EFD2-4238-847E-1F4BE5E0B9AB}">
      <dgm:prSet/>
      <dgm:spPr/>
      <dgm:t>
        <a:bodyPr/>
        <a:lstStyle/>
        <a:p>
          <a:endParaRPr lang="ru-RU"/>
        </a:p>
      </dgm:t>
    </dgm:pt>
    <dgm:pt modelId="{B7A5E432-7C56-49DC-A876-F771078C4B73}" type="sibTrans" cxnId="{A0E0EBF3-EFD2-4238-847E-1F4BE5E0B9AB}">
      <dgm:prSet/>
      <dgm:spPr/>
      <dgm:t>
        <a:bodyPr/>
        <a:lstStyle/>
        <a:p>
          <a:endParaRPr lang="ru-RU"/>
        </a:p>
      </dgm:t>
    </dgm:pt>
    <dgm:pt modelId="{295ECBD2-B9DC-4083-A9F5-0AA8FCF3A0E2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Ассистент</a:t>
          </a:r>
        </a:p>
      </dgm:t>
    </dgm:pt>
    <dgm:pt modelId="{A9AA2C4E-BE7B-4694-B677-47584695E351}" type="parTrans" cxnId="{0B3EB80D-3E5F-4CFA-9BD0-5D50176CE81B}">
      <dgm:prSet/>
      <dgm:spPr/>
      <dgm:t>
        <a:bodyPr/>
        <a:lstStyle/>
        <a:p>
          <a:endParaRPr lang="ru-RU"/>
        </a:p>
      </dgm:t>
    </dgm:pt>
    <dgm:pt modelId="{1A59D69F-C6B6-4E8F-8367-F2FDD2013960}" type="sibTrans" cxnId="{0B3EB80D-3E5F-4CFA-9BD0-5D50176CE81B}">
      <dgm:prSet/>
      <dgm:spPr/>
      <dgm:t>
        <a:bodyPr/>
        <a:lstStyle/>
        <a:p>
          <a:endParaRPr lang="ru-RU"/>
        </a:p>
      </dgm:t>
    </dgm:pt>
    <dgm:pt modelId="{ED75475F-4DC1-4BAA-B3EF-E030FB6FCE5D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Мониторинг</a:t>
          </a:r>
        </a:p>
      </dgm:t>
    </dgm:pt>
    <dgm:pt modelId="{97028875-8057-4D91-856B-43797E5FA682}" type="parTrans" cxnId="{F29A0EF6-18CA-4A82-A9BB-0A79416F90F3}">
      <dgm:prSet/>
      <dgm:spPr/>
      <dgm:t>
        <a:bodyPr/>
        <a:lstStyle/>
        <a:p>
          <a:endParaRPr lang="ru-RU"/>
        </a:p>
      </dgm:t>
    </dgm:pt>
    <dgm:pt modelId="{EF2D5632-16B5-47A5-B706-F0D6A49529AD}" type="sibTrans" cxnId="{F29A0EF6-18CA-4A82-A9BB-0A79416F90F3}">
      <dgm:prSet/>
      <dgm:spPr/>
      <dgm:t>
        <a:bodyPr/>
        <a:lstStyle/>
        <a:p>
          <a:endParaRPr lang="ru-RU"/>
        </a:p>
      </dgm:t>
    </dgm:pt>
    <dgm:pt modelId="{3BF17529-532A-4A41-938E-D11874B9E90E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SCOM</a:t>
          </a:r>
          <a:endParaRPr lang="ru-RU" sz="1000" dirty="0">
            <a:solidFill>
              <a:schemeClr val="bg1"/>
            </a:solidFill>
          </a:endParaRPr>
        </a:p>
      </dgm:t>
    </dgm:pt>
    <dgm:pt modelId="{9D398CB4-F152-4FF7-AB6A-261977939B76}" type="parTrans" cxnId="{8D95475B-F734-4BD4-82CB-8AA1AADB1714}">
      <dgm:prSet/>
      <dgm:spPr/>
      <dgm:t>
        <a:bodyPr/>
        <a:lstStyle/>
        <a:p>
          <a:endParaRPr lang="ru-RU"/>
        </a:p>
      </dgm:t>
    </dgm:pt>
    <dgm:pt modelId="{70199E5B-4064-4705-8FFD-62671A65AE88}" type="sibTrans" cxnId="{8D95475B-F734-4BD4-82CB-8AA1AADB1714}">
      <dgm:prSet/>
      <dgm:spPr/>
      <dgm:t>
        <a:bodyPr/>
        <a:lstStyle/>
        <a:p>
          <a:endParaRPr lang="ru-RU"/>
        </a:p>
      </dgm:t>
    </dgm:pt>
    <dgm:pt modelId="{B036EE1B-82E0-401A-B372-5ECA8ED29AFF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BB867CDD-BE31-4FDD-835E-6B3FFF47CCD4}" type="parTrans" cxnId="{B5882AD5-61C1-44E8-AD5E-CC134E1C9876}">
      <dgm:prSet/>
      <dgm:spPr/>
      <dgm:t>
        <a:bodyPr/>
        <a:lstStyle/>
        <a:p>
          <a:endParaRPr lang="ru-RU"/>
        </a:p>
      </dgm:t>
    </dgm:pt>
    <dgm:pt modelId="{33BB7D26-6A8F-4E70-880E-EC851A15F994}" type="sibTrans" cxnId="{B5882AD5-61C1-44E8-AD5E-CC134E1C9876}">
      <dgm:prSet/>
      <dgm:spPr/>
      <dgm:t>
        <a:bodyPr/>
        <a:lstStyle/>
        <a:p>
          <a:endParaRPr lang="ru-RU"/>
        </a:p>
      </dgm:t>
    </dgm:pt>
    <dgm:pt modelId="{970841A6-B0A0-4500-B07B-19A2F1119C40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5A623660-CC63-496A-B5B8-905216688DA3}" type="parTrans" cxnId="{4A33558B-6D33-4D8E-AD96-BD4FE64B9199}">
      <dgm:prSet/>
      <dgm:spPr/>
      <dgm:t>
        <a:bodyPr/>
        <a:lstStyle/>
        <a:p>
          <a:endParaRPr lang="ru-RU"/>
        </a:p>
      </dgm:t>
    </dgm:pt>
    <dgm:pt modelId="{BA048B0A-45BB-45B4-B824-25BA268EBDFF}" type="sibTrans" cxnId="{4A33558B-6D33-4D8E-AD96-BD4FE64B9199}">
      <dgm:prSet/>
      <dgm:spPr/>
      <dgm:t>
        <a:bodyPr/>
        <a:lstStyle/>
        <a:p>
          <a:endParaRPr lang="ru-RU"/>
        </a:p>
      </dgm:t>
    </dgm:pt>
    <dgm:pt modelId="{D97B153C-EE26-4D5F-8FE9-1511E7108828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Zabbix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F0FE851C-93B6-4497-A685-7667050DB85B}" type="parTrans" cxnId="{354D35B8-F9FB-4CCE-98D6-02060E722CD4}">
      <dgm:prSet/>
      <dgm:spPr/>
      <dgm:t>
        <a:bodyPr/>
        <a:lstStyle/>
        <a:p>
          <a:endParaRPr lang="ru-RU"/>
        </a:p>
      </dgm:t>
    </dgm:pt>
    <dgm:pt modelId="{C6222079-3673-41BE-86AE-E4EC922D3772}" type="sibTrans" cxnId="{354D35B8-F9FB-4CCE-98D6-02060E722CD4}">
      <dgm:prSet/>
      <dgm:spPr/>
      <dgm:t>
        <a:bodyPr/>
        <a:lstStyle/>
        <a:p>
          <a:endParaRPr lang="ru-RU"/>
        </a:p>
      </dgm:t>
    </dgm:pt>
    <dgm:pt modelId="{28725D3A-AA86-417B-81C5-2204FFA7065B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Grafana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069BC6DC-E3E4-41EE-845E-4A2B5FBD2F9A}" type="parTrans" cxnId="{7E457BB5-ED6D-4F68-9179-DDAEC2B2B1FE}">
      <dgm:prSet/>
      <dgm:spPr/>
      <dgm:t>
        <a:bodyPr/>
        <a:lstStyle/>
        <a:p>
          <a:endParaRPr lang="ru-RU"/>
        </a:p>
      </dgm:t>
    </dgm:pt>
    <dgm:pt modelId="{10197F05-59FD-44E4-8D39-E99FBA02B912}" type="sibTrans" cxnId="{7E457BB5-ED6D-4F68-9179-DDAEC2B2B1FE}">
      <dgm:prSet/>
      <dgm:spPr/>
      <dgm:t>
        <a:bodyPr/>
        <a:lstStyle/>
        <a:p>
          <a:endParaRPr lang="ru-RU"/>
        </a:p>
      </dgm:t>
    </dgm:pt>
    <dgm:pt modelId="{A9BBBD80-123D-477A-9910-66D4B759A883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</a:t>
          </a:r>
          <a:r>
            <a:rPr lang="ru-RU" sz="1000" b="0" dirty="0" err="1"/>
            <a:t>конфигруациями</a:t>
          </a:r>
          <a:endParaRPr lang="ru-RU" sz="1000" b="0" dirty="0"/>
        </a:p>
      </dgm:t>
    </dgm:pt>
    <dgm:pt modelId="{DA6C00B1-6026-4704-92E8-3AD1E1477B00}" type="parTrans" cxnId="{88126C35-4F51-4047-B93A-449B9EFF6054}">
      <dgm:prSet/>
      <dgm:spPr/>
      <dgm:t>
        <a:bodyPr/>
        <a:lstStyle/>
        <a:p>
          <a:endParaRPr lang="ru-RU"/>
        </a:p>
      </dgm:t>
    </dgm:pt>
    <dgm:pt modelId="{5784D31F-29B5-403D-96D8-09328D350657}" type="sibTrans" cxnId="{88126C35-4F51-4047-B93A-449B9EFF6054}">
      <dgm:prSet/>
      <dgm:spPr/>
      <dgm:t>
        <a:bodyPr/>
        <a:lstStyle/>
        <a:p>
          <a:endParaRPr lang="ru-RU"/>
        </a:p>
      </dgm:t>
    </dgm:pt>
    <dgm:pt modelId="{9FD41E58-BEC7-4046-8A2F-E10BD226E8C8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SCCM</a:t>
          </a:r>
          <a:endParaRPr lang="ru-RU" sz="1000" dirty="0">
            <a:solidFill>
              <a:schemeClr val="bg1"/>
            </a:solidFill>
          </a:endParaRPr>
        </a:p>
      </dgm:t>
    </dgm:pt>
    <dgm:pt modelId="{2B2C2F82-EDD8-4195-8501-072B34FFF43E}" type="parTrans" cxnId="{A64DE273-F3F5-4F92-AD0D-CCA01EDF7EDD}">
      <dgm:prSet/>
      <dgm:spPr/>
      <dgm:t>
        <a:bodyPr/>
        <a:lstStyle/>
        <a:p>
          <a:endParaRPr lang="ru-RU"/>
        </a:p>
      </dgm:t>
    </dgm:pt>
    <dgm:pt modelId="{2F510D79-1E3A-4958-AA49-217900683F43}" type="sibTrans" cxnId="{A64DE273-F3F5-4F92-AD0D-CCA01EDF7EDD}">
      <dgm:prSet/>
      <dgm:spPr/>
      <dgm:t>
        <a:bodyPr/>
        <a:lstStyle/>
        <a:p>
          <a:endParaRPr lang="ru-RU"/>
        </a:p>
      </dgm:t>
    </dgm:pt>
    <dgm:pt modelId="{F2824B41-14F2-43C8-BCD0-D57EDE7EFEB4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ALD Pro</a:t>
          </a:r>
          <a:endParaRPr lang="ru-RU" sz="1000" dirty="0">
            <a:solidFill>
              <a:schemeClr val="bg1"/>
            </a:solidFill>
          </a:endParaRPr>
        </a:p>
      </dgm:t>
    </dgm:pt>
    <dgm:pt modelId="{29F96530-2456-4021-A8AC-8C1E655C114A}" type="parTrans" cxnId="{64EFBC3D-228A-43BB-AFFF-A9E229F4B5D8}">
      <dgm:prSet/>
      <dgm:spPr/>
      <dgm:t>
        <a:bodyPr/>
        <a:lstStyle/>
        <a:p>
          <a:endParaRPr lang="ru-RU"/>
        </a:p>
      </dgm:t>
    </dgm:pt>
    <dgm:pt modelId="{3FEF5C0B-DA86-4C89-B113-5A946068A66C}" type="sibTrans" cxnId="{64EFBC3D-228A-43BB-AFFF-A9E229F4B5D8}">
      <dgm:prSet/>
      <dgm:spPr/>
      <dgm:t>
        <a:bodyPr/>
        <a:lstStyle/>
        <a:p>
          <a:endParaRPr lang="ru-RU"/>
        </a:p>
      </dgm:t>
    </dgm:pt>
    <dgm:pt modelId="{8E74254D-9B95-4B26-B5EE-68537187B810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SaltStack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BE348820-3014-44B1-ACF0-566329E6F4CD}" type="parTrans" cxnId="{4C92399C-064E-480F-83BD-4B473061B274}">
      <dgm:prSet/>
      <dgm:spPr/>
      <dgm:t>
        <a:bodyPr/>
        <a:lstStyle/>
        <a:p>
          <a:endParaRPr lang="ru-RU"/>
        </a:p>
      </dgm:t>
    </dgm:pt>
    <dgm:pt modelId="{63EC4FAE-6B69-4718-BEDC-99EF21EB71E5}" type="sibTrans" cxnId="{4C92399C-064E-480F-83BD-4B473061B274}">
      <dgm:prSet/>
      <dgm:spPr/>
      <dgm:t>
        <a:bodyPr/>
        <a:lstStyle/>
        <a:p>
          <a:endParaRPr lang="ru-RU"/>
        </a:p>
      </dgm:t>
    </dgm:pt>
    <dgm:pt modelId="{594ABA1D-F07B-4409-986B-4E02A967EBEE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Ansible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8FD12AB-5853-49FB-B7E3-7CBAC062BF67}" type="parTrans" cxnId="{693F9D49-3690-4245-9C08-8833493D9A0E}">
      <dgm:prSet/>
      <dgm:spPr/>
      <dgm:t>
        <a:bodyPr/>
        <a:lstStyle/>
        <a:p>
          <a:endParaRPr lang="ru-RU"/>
        </a:p>
      </dgm:t>
    </dgm:pt>
    <dgm:pt modelId="{2DE705A6-DC1F-4DC1-9F44-E5072E804F43}" type="sibTrans" cxnId="{693F9D49-3690-4245-9C08-8833493D9A0E}">
      <dgm:prSet/>
      <dgm:spPr/>
      <dgm:t>
        <a:bodyPr/>
        <a:lstStyle/>
        <a:p>
          <a:endParaRPr lang="ru-RU"/>
        </a:p>
      </dgm:t>
    </dgm:pt>
    <dgm:pt modelId="{92F4CD14-7BD8-42D2-8740-209557C9A3E7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Puppet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59DBC4B3-8D3E-4D0F-A60D-654F9B6B4EF4}" type="parTrans" cxnId="{C9C5F2A9-1D40-4815-B52C-6CB8480BA1B3}">
      <dgm:prSet/>
      <dgm:spPr/>
      <dgm:t>
        <a:bodyPr/>
        <a:lstStyle/>
        <a:p>
          <a:endParaRPr lang="ru-RU"/>
        </a:p>
      </dgm:t>
    </dgm:pt>
    <dgm:pt modelId="{A52ABA9A-D040-4DCA-A49F-4F5DFC8161C0}" type="sibTrans" cxnId="{C9C5F2A9-1D40-4815-B52C-6CB8480BA1B3}">
      <dgm:prSet/>
      <dgm:spPr/>
      <dgm:t>
        <a:bodyPr/>
        <a:lstStyle/>
        <a:p>
          <a:endParaRPr lang="ru-RU"/>
        </a:p>
      </dgm:t>
    </dgm:pt>
    <dgm:pt modelId="{9925971C-3667-4189-B621-2021C5DD9EC5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ВКС (переговорные комнаты)</a:t>
          </a:r>
        </a:p>
      </dgm:t>
    </dgm:pt>
    <dgm:pt modelId="{84216177-EDAB-49BF-9F4E-9B7FFE185D97}" type="parTrans" cxnId="{838832AC-859E-4E3D-802E-17413D690D56}">
      <dgm:prSet/>
      <dgm:spPr/>
      <dgm:t>
        <a:bodyPr/>
        <a:lstStyle/>
        <a:p>
          <a:endParaRPr lang="ru-RU"/>
        </a:p>
      </dgm:t>
    </dgm:pt>
    <dgm:pt modelId="{9C89831F-40EE-4C89-8402-E3E0E66DCD06}" type="sibTrans" cxnId="{838832AC-859E-4E3D-802E-17413D690D56}">
      <dgm:prSet/>
      <dgm:spPr/>
      <dgm:t>
        <a:bodyPr/>
        <a:lstStyle/>
        <a:p>
          <a:endParaRPr lang="ru-RU"/>
        </a:p>
      </dgm:t>
    </dgm:pt>
    <dgm:pt modelId="{2F2353A8-A337-448D-BBF9-F02ACB561BA9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Teams / Skype</a:t>
          </a:r>
          <a:endParaRPr lang="ru-RU" sz="1000" dirty="0">
            <a:solidFill>
              <a:schemeClr val="bg1"/>
            </a:solidFill>
          </a:endParaRPr>
        </a:p>
      </dgm:t>
    </dgm:pt>
    <dgm:pt modelId="{6CE709C8-F994-4490-BDB5-68F83A17ED27}" type="parTrans" cxnId="{A51B0E73-E47D-43AD-B742-BE3C5EB28CDC}">
      <dgm:prSet/>
      <dgm:spPr/>
      <dgm:t>
        <a:bodyPr/>
        <a:lstStyle/>
        <a:p>
          <a:endParaRPr lang="ru-RU"/>
        </a:p>
      </dgm:t>
    </dgm:pt>
    <dgm:pt modelId="{4378F325-D7DD-48E3-A521-FA59C8942F71}" type="sibTrans" cxnId="{A51B0E73-E47D-43AD-B742-BE3C5EB28CDC}">
      <dgm:prSet/>
      <dgm:spPr/>
      <dgm:t>
        <a:bodyPr/>
        <a:lstStyle/>
        <a:p>
          <a:endParaRPr lang="ru-RU"/>
        </a:p>
      </dgm:t>
    </dgm:pt>
    <dgm:pt modelId="{F6ED8375-5FA8-4733-B774-47E7CA209DD7}">
      <dgm:prSet custT="1"/>
      <dgm:spPr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room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E071605E-16CB-4C8F-B32D-E21D6F15FA97}" type="parTrans" cxnId="{6C9C2F8F-2BA7-48D0-B611-69D28EE8D281}">
      <dgm:prSet/>
      <dgm:spPr/>
      <dgm:t>
        <a:bodyPr/>
        <a:lstStyle/>
        <a:p>
          <a:endParaRPr lang="ru-RU"/>
        </a:p>
      </dgm:t>
    </dgm:pt>
    <dgm:pt modelId="{AD818BD9-8F7A-453A-96FF-E14626B44DF3}" type="sibTrans" cxnId="{6C9C2F8F-2BA7-48D0-B611-69D28EE8D281}">
      <dgm:prSet/>
      <dgm:spPr/>
      <dgm:t>
        <a:bodyPr/>
        <a:lstStyle/>
        <a:p>
          <a:endParaRPr lang="ru-RU"/>
        </a:p>
      </dgm:t>
    </dgm:pt>
    <dgm:pt modelId="{B60AF2C5-7E04-41A5-BE16-341B90F4E0C3}">
      <dgm:prSet custT="1"/>
      <dgm:spPr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gm:t>
    </dgm:pt>
    <dgm:pt modelId="{74F9A475-507A-408B-A48C-76E63AACDA20}" type="parTrans" cxnId="{3E258361-C110-4F87-A247-912FC36193EB}">
      <dgm:prSet/>
      <dgm:spPr/>
      <dgm:t>
        <a:bodyPr/>
        <a:lstStyle/>
        <a:p>
          <a:endParaRPr lang="ru-RU"/>
        </a:p>
      </dgm:t>
    </dgm:pt>
    <dgm:pt modelId="{1BEB85C6-A2ED-4E04-9733-EF931FD1C138}" type="sibTrans" cxnId="{3E258361-C110-4F87-A247-912FC36193EB}">
      <dgm:prSet/>
      <dgm:spPr/>
      <dgm:t>
        <a:bodyPr/>
        <a:lstStyle/>
        <a:p>
          <a:endParaRPr lang="ru-RU"/>
        </a:p>
      </dgm:t>
    </dgm:pt>
    <dgm:pt modelId="{7906C817-3AB7-4404-AE94-FD0109DE4265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Webinar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1322DC2-1C67-40C3-981E-EDCFAFF0F220}" type="parTrans" cxnId="{7FC4809F-BFF8-436B-B27A-8992A66B19C9}">
      <dgm:prSet/>
      <dgm:spPr/>
      <dgm:t>
        <a:bodyPr/>
        <a:lstStyle/>
        <a:p>
          <a:endParaRPr lang="ru-RU"/>
        </a:p>
      </dgm:t>
    </dgm:pt>
    <dgm:pt modelId="{416D15D1-A22F-45D7-933F-9F91FF259AED}" type="sibTrans" cxnId="{7FC4809F-BFF8-436B-B27A-8992A66B19C9}">
      <dgm:prSet/>
      <dgm:spPr/>
      <dgm:t>
        <a:bodyPr/>
        <a:lstStyle/>
        <a:p>
          <a:endParaRPr lang="ru-RU"/>
        </a:p>
      </dgm:t>
    </dgm:pt>
    <dgm:pt modelId="{8E064969-95CC-4A7D-95C3-C9C7789BA639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Vinteo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338AE0C1-A0A1-4580-9467-E3E109DB5484}" type="parTrans" cxnId="{B2BFD33C-56E4-4D66-8D27-0CEE907EFC1C}">
      <dgm:prSet/>
      <dgm:spPr/>
      <dgm:t>
        <a:bodyPr/>
        <a:lstStyle/>
        <a:p>
          <a:endParaRPr lang="ru-RU"/>
        </a:p>
      </dgm:t>
    </dgm:pt>
    <dgm:pt modelId="{F81A6E06-D4D3-42E7-B3D2-4003738228AA}" type="sibTrans" cxnId="{B2BFD33C-56E4-4D66-8D27-0CEE907EFC1C}">
      <dgm:prSet/>
      <dgm:spPr/>
      <dgm:t>
        <a:bodyPr/>
        <a:lstStyle/>
        <a:p>
          <a:endParaRPr lang="ru-RU"/>
        </a:p>
      </dgm:t>
    </dgm:pt>
    <dgm:pt modelId="{D76464CE-DB03-4D1D-B6D8-39CB94EC6BEA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Резервное копирование</a:t>
          </a:r>
        </a:p>
      </dgm:t>
    </dgm:pt>
    <dgm:pt modelId="{213F3893-32FC-4DD1-877F-36469FBC09CD}" type="parTrans" cxnId="{8E69E6A2-7469-4823-8C7F-C02261366665}">
      <dgm:prSet/>
      <dgm:spPr/>
      <dgm:t>
        <a:bodyPr/>
        <a:lstStyle/>
        <a:p>
          <a:endParaRPr lang="ru-RU"/>
        </a:p>
      </dgm:t>
    </dgm:pt>
    <dgm:pt modelId="{1901BB85-5B26-4F3A-B012-59EBF80CB454}" type="sibTrans" cxnId="{8E69E6A2-7469-4823-8C7F-C02261366665}">
      <dgm:prSet/>
      <dgm:spPr/>
      <dgm:t>
        <a:bodyPr/>
        <a:lstStyle/>
        <a:p>
          <a:endParaRPr lang="ru-RU"/>
        </a:p>
      </dgm:t>
    </dgm:pt>
    <dgm:pt modelId="{7AC507E4-2542-4213-9F47-FE2FD5E7BD0F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Acronis</a:t>
          </a:r>
          <a:endParaRPr lang="ru-RU" sz="1000" dirty="0">
            <a:solidFill>
              <a:schemeClr val="bg1"/>
            </a:solidFill>
          </a:endParaRPr>
        </a:p>
      </dgm:t>
    </dgm:pt>
    <dgm:pt modelId="{EF74EEB5-2567-4C99-BB1F-AB35F2E7B98D}" type="parTrans" cxnId="{9AE61044-63B9-48A3-BDF2-1A110DC02207}">
      <dgm:prSet/>
      <dgm:spPr/>
      <dgm:t>
        <a:bodyPr/>
        <a:lstStyle/>
        <a:p>
          <a:endParaRPr lang="ru-RU"/>
        </a:p>
      </dgm:t>
    </dgm:pt>
    <dgm:pt modelId="{D3E2AB80-5B1E-4F76-8B6F-E1B386BEC346}" type="sibTrans" cxnId="{9AE61044-63B9-48A3-BDF2-1A110DC02207}">
      <dgm:prSet/>
      <dgm:spPr/>
      <dgm:t>
        <a:bodyPr/>
        <a:lstStyle/>
        <a:p>
          <a:endParaRPr lang="ru-RU"/>
        </a:p>
      </dgm:t>
    </dgm:pt>
    <dgm:pt modelId="{F3A0877C-AE13-400B-BFB3-447F6167333B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RuBackup</a:t>
          </a:r>
          <a:endParaRPr lang="ru-RU" sz="1000" dirty="0">
            <a:solidFill>
              <a:schemeClr val="bg1"/>
            </a:solidFill>
          </a:endParaRPr>
        </a:p>
      </dgm:t>
    </dgm:pt>
    <dgm:pt modelId="{65AB1E1F-D360-43DF-B8D5-9B62510AE8B7}" type="parTrans" cxnId="{88F01B7B-2B98-4001-BCB2-A57721107118}">
      <dgm:prSet/>
      <dgm:spPr/>
      <dgm:t>
        <a:bodyPr/>
        <a:lstStyle/>
        <a:p>
          <a:endParaRPr lang="ru-RU"/>
        </a:p>
      </dgm:t>
    </dgm:pt>
    <dgm:pt modelId="{61A7C6F6-59D1-4A76-8663-2F8340E86F93}" type="sibTrans" cxnId="{88F01B7B-2B98-4001-BCB2-A57721107118}">
      <dgm:prSet/>
      <dgm:spPr/>
      <dgm:t>
        <a:bodyPr/>
        <a:lstStyle/>
        <a:p>
          <a:endParaRPr lang="ru-RU"/>
        </a:p>
      </dgm:t>
    </dgm:pt>
    <dgm:pt modelId="{94CC5A65-009C-40DB-9398-F34648F99B8D}">
      <dgm:prSet custT="1"/>
      <dgm:spPr/>
      <dgm:t>
        <a:bodyPr/>
        <a:lstStyle/>
        <a:p>
          <a:r>
            <a:rPr lang="ru-RU" sz="1000" dirty="0"/>
            <a:t>нет</a:t>
          </a:r>
        </a:p>
      </dgm:t>
    </dgm:pt>
    <dgm:pt modelId="{CDC024B0-7D48-4816-A845-2E934D8A86DC}" type="parTrans" cxnId="{92041A4C-1758-48E2-97D4-F484A8A63E8E}">
      <dgm:prSet/>
      <dgm:spPr/>
      <dgm:t>
        <a:bodyPr/>
        <a:lstStyle/>
        <a:p>
          <a:endParaRPr lang="ru-RU"/>
        </a:p>
      </dgm:t>
    </dgm:pt>
    <dgm:pt modelId="{CC9F62F2-AF1A-4F29-88E0-B291C0EB5B1C}" type="sibTrans" cxnId="{92041A4C-1758-48E2-97D4-F484A8A63E8E}">
      <dgm:prSet/>
      <dgm:spPr/>
      <dgm:t>
        <a:bodyPr/>
        <a:lstStyle/>
        <a:p>
          <a:endParaRPr lang="ru-RU"/>
        </a:p>
      </dgm:t>
    </dgm:pt>
    <dgm:pt modelId="{2882A684-0624-44D0-8ABC-49B55BD18866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Кибербэкап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43E0FD09-6637-4142-B45A-64DE92CD5A5B}" type="parTrans" cxnId="{9FFB4A27-970D-4C55-94D6-6CC7A0A02C3E}">
      <dgm:prSet/>
      <dgm:spPr/>
      <dgm:t>
        <a:bodyPr/>
        <a:lstStyle/>
        <a:p>
          <a:endParaRPr lang="ru-RU"/>
        </a:p>
      </dgm:t>
    </dgm:pt>
    <dgm:pt modelId="{C63A73F9-25F7-4B27-AEAE-846E84F1B952}" type="sibTrans" cxnId="{9FFB4A27-970D-4C55-94D6-6CC7A0A02C3E}">
      <dgm:prSet/>
      <dgm:spPr/>
      <dgm:t>
        <a:bodyPr/>
        <a:lstStyle/>
        <a:p>
          <a:endParaRPr lang="ru-RU"/>
        </a:p>
      </dgm:t>
    </dgm:pt>
    <dgm:pt modelId="{49FF46FA-6CA3-46D1-A811-A47664215BC6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Кибербэкап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DEE04B01-74BC-494C-8BF7-EFA48EE60480}" type="parTrans" cxnId="{707538F0-C184-458C-9F42-35FB726DC06D}">
      <dgm:prSet/>
      <dgm:spPr/>
      <dgm:t>
        <a:bodyPr/>
        <a:lstStyle/>
        <a:p>
          <a:endParaRPr lang="ru-RU"/>
        </a:p>
      </dgm:t>
    </dgm:pt>
    <dgm:pt modelId="{85968657-DCCC-4C77-B71E-B897AE429284}" type="sibTrans" cxnId="{707538F0-C184-458C-9F42-35FB726DC06D}">
      <dgm:prSet/>
      <dgm:spPr/>
      <dgm:t>
        <a:bodyPr/>
        <a:lstStyle/>
        <a:p>
          <a:endParaRPr lang="ru-RU"/>
        </a:p>
      </dgm:t>
    </dgm:pt>
    <dgm:pt modelId="{2C67A84B-1DA8-404D-A584-017D671A3287}">
      <dgm:prSet custT="1"/>
      <dgm:spPr>
        <a:solidFill>
          <a:srgbClr val="A83661"/>
        </a:solidFill>
      </dgm:spPr>
      <dgm:t>
        <a:bodyPr/>
        <a:lstStyle/>
        <a:p>
          <a:r>
            <a:rPr lang="ru-RU" sz="1000" b="0" dirty="0"/>
            <a:t>Управление мобильными устройствами и приложениями</a:t>
          </a:r>
        </a:p>
      </dgm:t>
    </dgm:pt>
    <dgm:pt modelId="{19A9B967-C055-4197-9095-45B9E5ACAAF8}" type="parTrans" cxnId="{123D7CCE-4326-4267-B117-570C2A943375}">
      <dgm:prSet/>
      <dgm:spPr/>
      <dgm:t>
        <a:bodyPr/>
        <a:lstStyle/>
        <a:p>
          <a:endParaRPr lang="ru-RU"/>
        </a:p>
      </dgm:t>
    </dgm:pt>
    <dgm:pt modelId="{F58FC505-0D1B-4AF7-9EC8-89E56A40255A}" type="sibTrans" cxnId="{123D7CCE-4326-4267-B117-570C2A943375}">
      <dgm:prSet/>
      <dgm:spPr/>
      <dgm:t>
        <a:bodyPr/>
        <a:lstStyle/>
        <a:p>
          <a:endParaRPr lang="ru-RU"/>
        </a:p>
      </dgm:t>
    </dgm:pt>
    <dgm:pt modelId="{15A7A580-2129-4117-BE70-7A6B6F86F052}">
      <dgm:prSet custT="1"/>
      <dgm:spPr>
        <a:solidFill>
          <a:srgbClr val="A14779">
            <a:alpha val="90000"/>
          </a:srgbClr>
        </a:solidFill>
      </dgm:spPr>
      <dgm:t>
        <a:bodyPr/>
        <a:lstStyle/>
        <a:p>
          <a:r>
            <a:rPr lang="en-US" sz="1000" dirty="0">
              <a:solidFill>
                <a:schemeClr val="bg1"/>
              </a:solidFill>
            </a:rPr>
            <a:t>Intune</a:t>
          </a:r>
          <a:endParaRPr lang="ru-RU" sz="1000" dirty="0">
            <a:solidFill>
              <a:schemeClr val="bg1"/>
            </a:solidFill>
          </a:endParaRPr>
        </a:p>
      </dgm:t>
    </dgm:pt>
    <dgm:pt modelId="{D1155D53-45C0-4288-A56F-21D61285327A}" type="parTrans" cxnId="{1BC382C0-1973-40D7-B3B9-5C601D7DEFFA}">
      <dgm:prSet/>
      <dgm:spPr/>
      <dgm:t>
        <a:bodyPr/>
        <a:lstStyle/>
        <a:p>
          <a:endParaRPr lang="ru-RU"/>
        </a:p>
      </dgm:t>
    </dgm:pt>
    <dgm:pt modelId="{E8DA2E32-5F7D-4753-B939-EAEEC6112813}" type="sibTrans" cxnId="{1BC382C0-1973-40D7-B3B9-5C601D7DEFFA}">
      <dgm:prSet/>
      <dgm:spPr/>
      <dgm:t>
        <a:bodyPr/>
        <a:lstStyle/>
        <a:p>
          <a:endParaRPr lang="ru-RU"/>
        </a:p>
      </dgm:t>
    </dgm:pt>
    <dgm:pt modelId="{C893CE47-EEAF-41F8-9968-CBE62A9D8136}">
      <dgm:prSet custT="1"/>
      <dgm:spPr>
        <a:solidFill>
          <a:srgbClr val="9D6A9E"/>
        </a:solidFill>
      </dgm:spPr>
      <dgm:t>
        <a:bodyPr/>
        <a:lstStyle/>
        <a:p>
          <a:r>
            <a:rPr lang="en-US" sz="1000" dirty="0" err="1">
              <a:solidFill>
                <a:schemeClr val="bg1"/>
              </a:solidFill>
            </a:rPr>
            <a:t>WorksPad</a:t>
          </a:r>
          <a:endParaRPr lang="ru-RU" sz="1000" dirty="0">
            <a:solidFill>
              <a:schemeClr val="bg1"/>
            </a:solidFill>
          </a:endParaRPr>
        </a:p>
      </dgm:t>
    </dgm:pt>
    <dgm:pt modelId="{3196B724-546E-49F1-AEF7-DEC300CEAB3B}" type="parTrans" cxnId="{8D468358-0F9A-4DA4-B00D-EB2524EB2CC1}">
      <dgm:prSet/>
      <dgm:spPr/>
      <dgm:t>
        <a:bodyPr/>
        <a:lstStyle/>
        <a:p>
          <a:endParaRPr lang="ru-RU"/>
        </a:p>
      </dgm:t>
    </dgm:pt>
    <dgm:pt modelId="{DC8648FD-7873-4BE9-8310-AD1C7DBD8C1D}" type="sibTrans" cxnId="{8D468358-0F9A-4DA4-B00D-EB2524EB2CC1}">
      <dgm:prSet/>
      <dgm:spPr/>
      <dgm:t>
        <a:bodyPr/>
        <a:lstStyle/>
        <a:p>
          <a:endParaRPr lang="ru-RU"/>
        </a:p>
      </dgm:t>
    </dgm:pt>
    <dgm:pt modelId="{02310D2D-C8BE-4749-85C4-06C3955CB95F}">
      <dgm:prSet custT="1"/>
      <dgm:spPr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28AE8A4-6ED8-4C1E-BFD2-ED32CA87ADAF}" type="parTrans" cxnId="{A31D23D2-02F5-4558-B697-631EA0C94F66}">
      <dgm:prSet/>
      <dgm:spPr/>
      <dgm:t>
        <a:bodyPr/>
        <a:lstStyle/>
        <a:p>
          <a:endParaRPr lang="ru-RU"/>
        </a:p>
      </dgm:t>
    </dgm:pt>
    <dgm:pt modelId="{A93D971B-E855-4344-8A73-DCEB32899849}" type="sibTrans" cxnId="{A31D23D2-02F5-4558-B697-631EA0C94F66}">
      <dgm:prSet/>
      <dgm:spPr/>
      <dgm:t>
        <a:bodyPr/>
        <a:lstStyle/>
        <a:p>
          <a:endParaRPr lang="ru-RU"/>
        </a:p>
      </dgm:t>
    </dgm:pt>
    <dgm:pt modelId="{C2DE53EC-3607-4701-A2DB-C5A13C98C122}">
      <dgm:prSet custT="1"/>
      <dgm:spPr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F41FBABA-65E6-4495-9315-5012E497BF29}" type="parTrans" cxnId="{491DC26E-D5FB-40D1-8352-7A1916E87FC2}">
      <dgm:prSet/>
      <dgm:spPr/>
      <dgm:t>
        <a:bodyPr/>
        <a:lstStyle/>
        <a:p>
          <a:endParaRPr lang="ru-RU"/>
        </a:p>
      </dgm:t>
    </dgm:pt>
    <dgm:pt modelId="{108DF8C3-F115-4288-9069-DDE68DA55C98}" type="sibTrans" cxnId="{491DC26E-D5FB-40D1-8352-7A1916E87FC2}">
      <dgm:prSet/>
      <dgm:spPr/>
      <dgm:t>
        <a:bodyPr/>
        <a:lstStyle/>
        <a:p>
          <a:endParaRPr lang="ru-RU"/>
        </a:p>
      </dgm:t>
    </dgm:pt>
    <dgm:pt modelId="{132426B9-1589-4E8F-A314-0FA664602DF1}">
      <dgm:prSet custT="1"/>
      <dgm:spPr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gm:t>
    </dgm:pt>
    <dgm:pt modelId="{64855D36-3F4E-43DE-BB0F-AA145908FCF5}" type="parTrans" cxnId="{FAE15B61-7760-4EF4-920A-20B3436CEFC8}">
      <dgm:prSet/>
      <dgm:spPr/>
      <dgm:t>
        <a:bodyPr/>
        <a:lstStyle/>
        <a:p>
          <a:endParaRPr lang="ru-RU"/>
        </a:p>
      </dgm:t>
    </dgm:pt>
    <dgm:pt modelId="{A3EB1F84-C89E-4EE7-AF79-F156490002E8}" type="sibTrans" cxnId="{FAE15B61-7760-4EF4-920A-20B3436CEFC8}">
      <dgm:prSet/>
      <dgm:spPr/>
      <dgm:t>
        <a:bodyPr/>
        <a:lstStyle/>
        <a:p>
          <a:endParaRPr lang="ru-RU"/>
        </a:p>
      </dgm:t>
    </dgm:pt>
    <dgm:pt modelId="{64660BF9-334F-46BF-BFF3-984CB720CC95}">
      <dgm:prSet custT="1"/>
      <dgm:spPr>
        <a:noFill/>
        <a:ln>
          <a:noFill/>
        </a:ln>
      </dgm:spPr>
      <dgm:t>
        <a:bodyPr/>
        <a:lstStyle/>
        <a:p>
          <a:r>
            <a:rPr lang="ru-RU" sz="1350" b="1" dirty="0">
              <a:solidFill>
                <a:srgbClr val="A83661"/>
              </a:solidFill>
            </a:rPr>
            <a:t>КАТЕГОРИЯ</a:t>
          </a:r>
        </a:p>
      </dgm:t>
    </dgm:pt>
    <dgm:pt modelId="{B715D7B6-924B-48A9-BAD7-04E431E62E4C}" type="parTrans" cxnId="{99846E6F-AEEF-450C-92F9-F6378EEF4325}">
      <dgm:prSet/>
      <dgm:spPr/>
      <dgm:t>
        <a:bodyPr/>
        <a:lstStyle/>
        <a:p>
          <a:endParaRPr lang="ru-RU"/>
        </a:p>
      </dgm:t>
    </dgm:pt>
    <dgm:pt modelId="{5C14F3E3-D35A-441A-992F-A4F9C494475F}" type="sibTrans" cxnId="{99846E6F-AEEF-450C-92F9-F6378EEF4325}">
      <dgm:prSet/>
      <dgm:spPr/>
      <dgm:t>
        <a:bodyPr/>
        <a:lstStyle/>
        <a:p>
          <a:endParaRPr lang="ru-RU"/>
        </a:p>
      </dgm:t>
    </dgm:pt>
    <dgm:pt modelId="{BA1D552F-7449-46B0-98A9-F283AB000DB4}">
      <dgm:prSet custT="1"/>
      <dgm:spPr>
        <a:noFill/>
        <a:ln>
          <a:noFill/>
        </a:ln>
      </dgm:spPr>
      <dgm:t>
        <a:bodyPr/>
        <a:lstStyle/>
        <a:p>
          <a:r>
            <a:rPr lang="en-US" sz="1350" b="1" dirty="0">
              <a:solidFill>
                <a:srgbClr val="AA5986"/>
              </a:solidFill>
            </a:rPr>
            <a:t>MICROSOFT</a:t>
          </a:r>
          <a:endParaRPr lang="ru-RU" sz="1350" b="1" dirty="0">
            <a:solidFill>
              <a:srgbClr val="AA5986"/>
            </a:solidFill>
          </a:endParaRPr>
        </a:p>
      </dgm:t>
    </dgm:pt>
    <dgm:pt modelId="{5C9E69EA-5016-410A-BF98-1CA89DCB0C0D}" type="parTrans" cxnId="{B01E6CFF-566A-49ED-A127-29C8EBB81F7A}">
      <dgm:prSet/>
      <dgm:spPr/>
      <dgm:t>
        <a:bodyPr/>
        <a:lstStyle/>
        <a:p>
          <a:endParaRPr lang="ru-RU"/>
        </a:p>
      </dgm:t>
    </dgm:pt>
    <dgm:pt modelId="{CEA8D6F4-1DE2-42DA-AB13-AFE9B80B2D36}" type="sibTrans" cxnId="{B01E6CFF-566A-49ED-A127-29C8EBB81F7A}">
      <dgm:prSet/>
      <dgm:spPr/>
      <dgm:t>
        <a:bodyPr/>
        <a:lstStyle/>
        <a:p>
          <a:endParaRPr lang="ru-RU"/>
        </a:p>
      </dgm:t>
    </dgm:pt>
    <dgm:pt modelId="{24DFEB91-D26D-4F8F-8E2A-BAA0BA981A30}">
      <dgm:prSet custT="1"/>
      <dgm:spPr>
        <a:noFill/>
        <a:ln>
          <a:noFill/>
        </a:ln>
      </dgm:spPr>
      <dgm:t>
        <a:bodyPr/>
        <a:lstStyle/>
        <a:p>
          <a:r>
            <a:rPr lang="en-US" sz="1200" b="1" kern="1200" dirty="0">
              <a:solidFill>
                <a:srgbClr val="9D6A9E"/>
              </a:solidFill>
              <a:latin typeface="Segoe UI"/>
              <a:ea typeface="+mn-ea"/>
              <a:cs typeface="+mn-cs"/>
            </a:rPr>
            <a:t>Softline </a:t>
          </a:r>
          <a:r>
            <a:rPr lang="ru-RU" sz="1200" b="1" kern="1200" dirty="0" err="1">
              <a:solidFill>
                <a:srgbClr val="9D6A9E"/>
              </a:solidFill>
              <a:latin typeface="Segoe UI"/>
              <a:ea typeface="+mn-ea"/>
              <a:cs typeface="+mn-cs"/>
            </a:rPr>
            <a:t>Бандл</a:t>
          </a:r>
          <a:r>
            <a:rPr lang="ru-RU" sz="1200" b="1" kern="1200" dirty="0">
              <a:solidFill>
                <a:srgbClr val="9D6A9E"/>
              </a:solidFill>
              <a:latin typeface="Segoe UI"/>
              <a:ea typeface="+mn-ea"/>
              <a:cs typeface="+mn-cs"/>
            </a:rPr>
            <a:t> 1</a:t>
          </a:r>
        </a:p>
      </dgm:t>
    </dgm:pt>
    <dgm:pt modelId="{81B0C9A5-FD9E-4978-B9CA-CB0CBB9E23E6}" type="parTrans" cxnId="{159A2321-2372-4D5C-807B-7E6C634DD23E}">
      <dgm:prSet/>
      <dgm:spPr/>
      <dgm:t>
        <a:bodyPr/>
        <a:lstStyle/>
        <a:p>
          <a:endParaRPr lang="ru-RU"/>
        </a:p>
      </dgm:t>
    </dgm:pt>
    <dgm:pt modelId="{5F6C8EBE-F54A-4D9C-8069-B9F755086E01}" type="sibTrans" cxnId="{159A2321-2372-4D5C-807B-7E6C634DD23E}">
      <dgm:prSet/>
      <dgm:spPr/>
      <dgm:t>
        <a:bodyPr/>
        <a:lstStyle/>
        <a:p>
          <a:endParaRPr lang="ru-RU"/>
        </a:p>
      </dgm:t>
    </dgm:pt>
    <dgm:pt modelId="{4DC6A774-C3B8-4D55-AA5E-82E699D132FF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7C7EB9"/>
              </a:solidFill>
              <a:latin typeface="Segoe UI"/>
              <a:ea typeface="+mn-ea"/>
              <a:cs typeface="+mn-cs"/>
            </a:rPr>
            <a:t>Softline Universe</a:t>
          </a:r>
          <a:endParaRPr lang="ru-RU" sz="1200" b="1" kern="1200" dirty="0">
            <a:solidFill>
              <a:srgbClr val="7C7EB9"/>
            </a:solidFill>
            <a:latin typeface="Segoe UI"/>
            <a:ea typeface="+mn-ea"/>
            <a:cs typeface="+mn-cs"/>
          </a:endParaRPr>
        </a:p>
      </dgm:t>
    </dgm:pt>
    <dgm:pt modelId="{38FD1B5A-65D0-4974-AC7B-DBE7EFD41A6D}" type="parTrans" cxnId="{113AD8AA-470D-4824-9F0E-0C1FFBD1042C}">
      <dgm:prSet/>
      <dgm:spPr/>
      <dgm:t>
        <a:bodyPr/>
        <a:lstStyle/>
        <a:p>
          <a:endParaRPr lang="ru-RU"/>
        </a:p>
      </dgm:t>
    </dgm:pt>
    <dgm:pt modelId="{E066F81A-CD65-4946-9400-2B9DB7C95390}" type="sibTrans" cxnId="{113AD8AA-470D-4824-9F0E-0C1FFBD1042C}">
      <dgm:prSet/>
      <dgm:spPr/>
      <dgm:t>
        <a:bodyPr/>
        <a:lstStyle/>
        <a:p>
          <a:endParaRPr lang="ru-RU"/>
        </a:p>
      </dgm:t>
    </dgm:pt>
    <dgm:pt modelId="{2D510503-264E-48C0-871B-E10ADF0AF214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350" tIns="3175" rIns="0" bIns="3175" numCol="1" spcCol="1270" anchor="ctr" anchorCtr="0"/>
        <a:lstStyle/>
        <a:p>
          <a:r>
            <a:rPr lang="en-US" sz="1200" b="1" dirty="0">
              <a:solidFill>
                <a:srgbClr val="236DBD"/>
              </a:solidFill>
            </a:rPr>
            <a:t>Softline </a:t>
          </a:r>
          <a:r>
            <a:rPr lang="ru-RU" sz="1200" b="1" dirty="0" err="1">
              <a:solidFill>
                <a:srgbClr val="236DBD"/>
              </a:solidFill>
            </a:rPr>
            <a:t>Бандл</a:t>
          </a:r>
          <a:r>
            <a:rPr lang="ru-RU" sz="1200" b="1" dirty="0">
              <a:solidFill>
                <a:srgbClr val="236DBD"/>
              </a:solidFill>
            </a:rPr>
            <a:t> 2</a:t>
          </a:r>
        </a:p>
      </dgm:t>
    </dgm:pt>
    <dgm:pt modelId="{6188671B-051B-4AEE-8FB3-F06179C2AC3E}" type="parTrans" cxnId="{4898530D-81CF-46B1-9CA9-5D878B62F524}">
      <dgm:prSet/>
      <dgm:spPr/>
      <dgm:t>
        <a:bodyPr/>
        <a:lstStyle/>
        <a:p>
          <a:endParaRPr lang="ru-RU"/>
        </a:p>
      </dgm:t>
    </dgm:pt>
    <dgm:pt modelId="{950B9E35-C7A0-4941-B661-B269337813CC}" type="sibTrans" cxnId="{4898530D-81CF-46B1-9CA9-5D878B62F524}">
      <dgm:prSet/>
      <dgm:spPr/>
      <dgm:t>
        <a:bodyPr/>
        <a:lstStyle/>
        <a:p>
          <a:endParaRPr lang="ru-RU"/>
        </a:p>
      </dgm:t>
    </dgm:pt>
    <dgm:pt modelId="{571863CB-2687-4909-A612-FD8742B4C0C0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6350" rIns="0" bIns="6350" numCol="1" spcCol="1270" anchor="ctr" anchorCtr="0"/>
        <a:lstStyle/>
        <a:p>
          <a:endParaRPr lang="ru-RU" sz="1200" b="1" kern="1200" dirty="0">
            <a:solidFill>
              <a:srgbClr val="328FCC"/>
            </a:solidFill>
            <a:latin typeface="Segoe UI"/>
            <a:ea typeface="+mn-ea"/>
            <a:cs typeface="+mn-cs"/>
          </a:endParaRPr>
        </a:p>
      </dgm:t>
    </dgm:pt>
    <dgm:pt modelId="{66D566A1-827F-4150-A361-C6ED9558F23F}" type="parTrans" cxnId="{0699013A-3865-41CE-B174-437CC70A0606}">
      <dgm:prSet/>
      <dgm:spPr/>
      <dgm:t>
        <a:bodyPr/>
        <a:lstStyle/>
        <a:p>
          <a:endParaRPr lang="ru-RU"/>
        </a:p>
      </dgm:t>
    </dgm:pt>
    <dgm:pt modelId="{53EEC54F-6372-4B19-A3C5-54DF1DBA1DC0}" type="sibTrans" cxnId="{0699013A-3865-41CE-B174-437CC70A0606}">
      <dgm:prSet/>
      <dgm:spPr/>
      <dgm:t>
        <a:bodyPr/>
        <a:lstStyle/>
        <a:p>
          <a:endParaRPr lang="ru-RU"/>
        </a:p>
      </dgm:t>
    </dgm:pt>
    <dgm:pt modelId="{7619B518-15DA-4D61-BCA5-BCB8251B496A}" type="pres">
      <dgm:prSet presAssocID="{D56F8EDF-7007-437E-8E8E-04652CFF51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6444EF8-2258-4857-A805-C7E7D96219EC}" type="pres">
      <dgm:prSet presAssocID="{64660BF9-334F-46BF-BFF3-984CB720CC95}" presName="horFlow" presStyleCnt="0"/>
      <dgm:spPr/>
    </dgm:pt>
    <dgm:pt modelId="{0299A032-5BE4-42D2-B17B-FDB43E89F47E}" type="pres">
      <dgm:prSet presAssocID="{64660BF9-334F-46BF-BFF3-984CB720CC95}" presName="bigChev" presStyleLbl="node1" presStyleIdx="0" presStyleCnt="19" custScaleX="629228"/>
      <dgm:spPr/>
    </dgm:pt>
    <dgm:pt modelId="{DC7662DE-B7A3-48CB-810A-8E6CD8270BD0}" type="pres">
      <dgm:prSet presAssocID="{5C9E69EA-5016-410A-BF98-1CA89DCB0C0D}" presName="parTrans" presStyleCnt="0"/>
      <dgm:spPr/>
    </dgm:pt>
    <dgm:pt modelId="{56B79893-4574-42E3-BFBB-5C6D66D7BD2C}" type="pres">
      <dgm:prSet presAssocID="{BA1D552F-7449-46B0-98A9-F283AB000DB4}" presName="node" presStyleLbl="alignAccFollowNode1" presStyleIdx="0" presStyleCnt="95" custScaleX="296675">
        <dgm:presLayoutVars>
          <dgm:bulletEnabled val="1"/>
        </dgm:presLayoutVars>
      </dgm:prSet>
      <dgm:spPr/>
    </dgm:pt>
    <dgm:pt modelId="{F86ED009-FFC2-44D1-9FA6-49B775A3D239}" type="pres">
      <dgm:prSet presAssocID="{CEA8D6F4-1DE2-42DA-AB13-AFE9B80B2D36}" presName="sibTrans" presStyleCnt="0"/>
      <dgm:spPr/>
    </dgm:pt>
    <dgm:pt modelId="{D3A44CA1-0B27-4601-BC0C-83AC019C829E}" type="pres">
      <dgm:prSet presAssocID="{24DFEB91-D26D-4F8F-8E2A-BAA0BA981A30}" presName="node" presStyleLbl="alignAccFollowNode1" presStyleIdx="1" presStyleCnt="95" custScaleX="296675">
        <dgm:presLayoutVars>
          <dgm:bulletEnabled val="1"/>
        </dgm:presLayoutVars>
      </dgm:prSet>
      <dgm:spPr/>
    </dgm:pt>
    <dgm:pt modelId="{FA41CFA5-EBE3-43EA-A307-59891DECB6CD}" type="pres">
      <dgm:prSet presAssocID="{5F6C8EBE-F54A-4D9C-8069-B9F755086E01}" presName="sibTrans" presStyleCnt="0"/>
      <dgm:spPr/>
    </dgm:pt>
    <dgm:pt modelId="{3082A2DB-57A3-4F8A-937A-FE5545093A3B}" type="pres">
      <dgm:prSet presAssocID="{4DC6A774-C3B8-4D55-AA5E-82E699D132FF}" presName="node" presStyleLbl="alignAccFollowNode1" presStyleIdx="2" presStyleCnt="95" custScaleX="296675">
        <dgm:presLayoutVars>
          <dgm:bulletEnabled val="1"/>
        </dgm:presLayoutVars>
      </dgm:prSet>
      <dgm:spPr>
        <a:xfrm>
          <a:off x="6378106" y="55063"/>
          <a:ext cx="1445391" cy="194878"/>
        </a:xfrm>
        <a:prstGeom prst="chevron">
          <a:avLst/>
        </a:prstGeom>
      </dgm:spPr>
    </dgm:pt>
    <dgm:pt modelId="{638989DE-EABE-4BFA-89BE-4B70F9BF813F}" type="pres">
      <dgm:prSet presAssocID="{E066F81A-CD65-4946-9400-2B9DB7C95390}" presName="sibTrans" presStyleCnt="0"/>
      <dgm:spPr/>
    </dgm:pt>
    <dgm:pt modelId="{6BEBB1F7-FA8F-490B-B0D6-10CA108F5185}" type="pres">
      <dgm:prSet presAssocID="{2D510503-264E-48C0-871B-E10ADF0AF214}" presName="node" presStyleLbl="alignAccFollowNode1" presStyleIdx="3" presStyleCnt="95" custScaleX="296675">
        <dgm:presLayoutVars>
          <dgm:bulletEnabled val="1"/>
        </dgm:presLayoutVars>
      </dgm:prSet>
      <dgm:spPr>
        <a:xfrm>
          <a:off x="6205074" y="20771"/>
          <a:ext cx="493862" cy="197544"/>
        </a:xfrm>
        <a:prstGeom prst="chevron">
          <a:avLst/>
        </a:prstGeom>
      </dgm:spPr>
    </dgm:pt>
    <dgm:pt modelId="{ED513D49-D493-4687-B44B-3839D055C228}" type="pres">
      <dgm:prSet presAssocID="{950B9E35-C7A0-4941-B661-B269337813CC}" presName="sibTrans" presStyleCnt="0"/>
      <dgm:spPr/>
    </dgm:pt>
    <dgm:pt modelId="{AFA2D086-FB35-439D-BBB6-94057E412DF7}" type="pres">
      <dgm:prSet presAssocID="{571863CB-2687-4909-A612-FD8742B4C0C0}" presName="node" presStyleLbl="alignAccFollowNode1" presStyleIdx="4" presStyleCnt="95" custScaleX="330976" custScaleY="87657" custLinFactX="-9830" custLinFactNeighborX="-100000">
        <dgm:presLayoutVars>
          <dgm:bulletEnabled val="1"/>
        </dgm:presLayoutVars>
      </dgm:prSet>
      <dgm:spPr>
        <a:xfrm>
          <a:off x="9873606" y="20771"/>
          <a:ext cx="1465166" cy="197544"/>
        </a:xfrm>
        <a:prstGeom prst="chevron">
          <a:avLst/>
        </a:prstGeom>
      </dgm:spPr>
    </dgm:pt>
    <dgm:pt modelId="{5CDF56B3-2558-436D-839F-807BFE8B8CC0}" type="pres">
      <dgm:prSet presAssocID="{64660BF9-334F-46BF-BFF3-984CB720CC95}" presName="vSp" presStyleCnt="0"/>
      <dgm:spPr/>
    </dgm:pt>
    <dgm:pt modelId="{B16ED7FC-6F89-456B-88B5-A4D7CBE31513}" type="pres">
      <dgm:prSet presAssocID="{00063F33-F4D7-4E1F-9AF1-52A18A39501D}" presName="horFlow" presStyleCnt="0"/>
      <dgm:spPr/>
    </dgm:pt>
    <dgm:pt modelId="{E48B70F1-05AC-441E-BC99-CD342E62C885}" type="pres">
      <dgm:prSet presAssocID="{00063F33-F4D7-4E1F-9AF1-52A18A39501D}" presName="bigChev" presStyleLbl="node1" presStyleIdx="1" presStyleCnt="19" custScaleX="629228"/>
      <dgm:spPr/>
    </dgm:pt>
    <dgm:pt modelId="{6F8DA1C1-FD44-4D9A-85CF-A4E7231A6916}" type="pres">
      <dgm:prSet presAssocID="{6A0DFD64-6AC3-4AC5-B4F7-1EAE3A1F72CC}" presName="parTrans" presStyleCnt="0"/>
      <dgm:spPr/>
    </dgm:pt>
    <dgm:pt modelId="{113A91F7-104A-43CE-96D0-6DDD34FECBB8}" type="pres">
      <dgm:prSet presAssocID="{04BAD2AA-EFC9-4A9C-A04D-9B6B1D606C88}" presName="node" presStyleLbl="alignAccFollowNode1" presStyleIdx="5" presStyleCnt="95" custScaleX="296675">
        <dgm:presLayoutVars>
          <dgm:bulletEnabled val="1"/>
        </dgm:presLayoutVars>
      </dgm:prSet>
      <dgm:spPr/>
    </dgm:pt>
    <dgm:pt modelId="{A6BA2AB2-0D65-437A-9F83-C99DB13948D0}" type="pres">
      <dgm:prSet presAssocID="{1529200D-5A2C-4383-9891-174BAC365E7F}" presName="sibTrans" presStyleCnt="0"/>
      <dgm:spPr/>
    </dgm:pt>
    <dgm:pt modelId="{741DF5DA-4E94-4FB3-B289-9DB437800867}" type="pres">
      <dgm:prSet presAssocID="{521ABF9F-34AF-41F2-987B-C9F36E372F12}" presName="node" presStyleLbl="alignAccFollowNode1" presStyleIdx="6" presStyleCnt="95" custScaleX="296675">
        <dgm:presLayoutVars>
          <dgm:bulletEnabled val="1"/>
        </dgm:presLayoutVars>
      </dgm:prSet>
      <dgm:spPr/>
    </dgm:pt>
    <dgm:pt modelId="{3F25DB7B-970C-4523-8774-77E9E8A525D6}" type="pres">
      <dgm:prSet presAssocID="{85885B5C-73E1-409B-8276-59C270053036}" presName="sibTrans" presStyleCnt="0"/>
      <dgm:spPr/>
    </dgm:pt>
    <dgm:pt modelId="{9291B40F-A92B-4C48-9603-EC051574A270}" type="pres">
      <dgm:prSet presAssocID="{53E1DFDF-E9D8-43D0-8B3C-30EEE207798B}" presName="node" presStyleLbl="alignAccFollowNode1" presStyleIdx="7" presStyleCnt="95" custScaleX="296675">
        <dgm:presLayoutVars>
          <dgm:bulletEnabled val="1"/>
        </dgm:presLayoutVars>
      </dgm:prSet>
      <dgm:spPr>
        <a:xfrm>
          <a:off x="6996854" y="292098"/>
          <a:ext cx="1465166" cy="197544"/>
        </a:xfrm>
        <a:prstGeom prst="chevron">
          <a:avLst/>
        </a:prstGeom>
      </dgm:spPr>
    </dgm:pt>
    <dgm:pt modelId="{21FEB8C1-7DFF-49CB-ACA0-353E994F7EB9}" type="pres">
      <dgm:prSet presAssocID="{AB7D3F4C-57AB-4558-B0C5-AFA6A82D7F7A}" presName="sibTrans" presStyleCnt="0"/>
      <dgm:spPr/>
    </dgm:pt>
    <dgm:pt modelId="{FB8B269B-53BA-45F6-8109-F0FD8F277792}" type="pres">
      <dgm:prSet presAssocID="{D2F5FEE0-739B-40B7-9D14-AF8E43D1F550}" presName="node" presStyleLbl="alignAccFollowNode1" presStyleIdx="8" presStyleCnt="95" custScaleX="296675">
        <dgm:presLayoutVars>
          <dgm:bulletEnabled val="1"/>
        </dgm:presLayoutVars>
      </dgm:prSet>
      <dgm:spPr>
        <a:xfrm>
          <a:off x="8392880" y="292098"/>
          <a:ext cx="1465166" cy="197544"/>
        </a:xfrm>
        <a:prstGeom prst="chevron">
          <a:avLst/>
        </a:prstGeom>
      </dgm:spPr>
    </dgm:pt>
    <dgm:pt modelId="{427D2FEE-543F-45D8-823E-C3B10567ACA1}" type="pres">
      <dgm:prSet presAssocID="{3436E9C7-7DD0-4416-8B1E-8FC92743F5D8}" presName="sibTrans" presStyleCnt="0"/>
      <dgm:spPr/>
    </dgm:pt>
    <dgm:pt modelId="{F8B294C0-F90D-423B-B373-8CDD66D9A9D3}" type="pres">
      <dgm:prSet presAssocID="{57673942-87C9-4C59-BDFF-2B09886DF6BE}" presName="node" presStyleLbl="alignAccFollowNode1" presStyleIdx="9" presStyleCnt="95" custScaleX="296675">
        <dgm:presLayoutVars>
          <dgm:bulletEnabled val="1"/>
        </dgm:presLayoutVars>
      </dgm:prSet>
      <dgm:spPr>
        <a:xfrm>
          <a:off x="9873606" y="292098"/>
          <a:ext cx="1465166" cy="197544"/>
        </a:xfrm>
        <a:prstGeom prst="chevron">
          <a:avLst/>
        </a:prstGeom>
      </dgm:spPr>
    </dgm:pt>
    <dgm:pt modelId="{E0237B5E-FB5F-4131-9DFA-F280EC7B60E1}" type="pres">
      <dgm:prSet presAssocID="{00063F33-F4D7-4E1F-9AF1-52A18A39501D}" presName="vSp" presStyleCnt="0"/>
      <dgm:spPr/>
    </dgm:pt>
    <dgm:pt modelId="{FBBA8BF0-D1D7-41CF-B26D-541DA73A6C47}" type="pres">
      <dgm:prSet presAssocID="{451EFF04-A7B4-4921-8D18-9D4E0E7B6234}" presName="horFlow" presStyleCnt="0"/>
      <dgm:spPr/>
    </dgm:pt>
    <dgm:pt modelId="{6FADD685-94DA-4D49-87DB-2E309FD3671F}" type="pres">
      <dgm:prSet presAssocID="{451EFF04-A7B4-4921-8D18-9D4E0E7B6234}" presName="bigChev" presStyleLbl="node1" presStyleIdx="2" presStyleCnt="19" custScaleX="629228"/>
      <dgm:spPr/>
    </dgm:pt>
    <dgm:pt modelId="{55DD61F5-A798-40F9-91BA-303331B6A95F}" type="pres">
      <dgm:prSet presAssocID="{AD30E79E-7862-42A1-B47A-F99B6EA42045}" presName="parTrans" presStyleCnt="0"/>
      <dgm:spPr/>
    </dgm:pt>
    <dgm:pt modelId="{5599BDF6-7801-4BAA-AF48-6834A8AE8C44}" type="pres">
      <dgm:prSet presAssocID="{79117969-790E-4461-A688-2BD652E967D9}" presName="node" presStyleLbl="alignAccFollowNode1" presStyleIdx="10" presStyleCnt="95" custScaleX="296675">
        <dgm:presLayoutVars>
          <dgm:bulletEnabled val="1"/>
        </dgm:presLayoutVars>
      </dgm:prSet>
      <dgm:spPr/>
    </dgm:pt>
    <dgm:pt modelId="{FCD2F4C1-C1E1-476B-BE57-4749052E18B2}" type="pres">
      <dgm:prSet presAssocID="{C9ABD818-67A4-4302-A087-F91627934107}" presName="sibTrans" presStyleCnt="0"/>
      <dgm:spPr/>
    </dgm:pt>
    <dgm:pt modelId="{3B9035DE-99F6-4CD1-A0A9-14637FABBF8A}" type="pres">
      <dgm:prSet presAssocID="{0F6B9A6A-4E4C-42AD-98F4-6B817011CCD9}" presName="node" presStyleLbl="alignAccFollowNode1" presStyleIdx="11" presStyleCnt="95" custScaleX="296675">
        <dgm:presLayoutVars>
          <dgm:bulletEnabled val="1"/>
        </dgm:presLayoutVars>
      </dgm:prSet>
      <dgm:spPr/>
    </dgm:pt>
    <dgm:pt modelId="{75255046-28E1-4A89-B486-BC02FF66D71C}" type="pres">
      <dgm:prSet presAssocID="{C810E5A9-8775-46D3-9056-3D379EC51EBE}" presName="sibTrans" presStyleCnt="0"/>
      <dgm:spPr/>
    </dgm:pt>
    <dgm:pt modelId="{17607426-D82E-4CC9-BC30-C83D716D7F8A}" type="pres">
      <dgm:prSet presAssocID="{5F406604-0AE2-446F-BFFE-A3744933423E}" presName="node" presStyleLbl="alignAccFollowNode1" presStyleIdx="12" presStyleCnt="95" custScaleX="296675">
        <dgm:presLayoutVars>
          <dgm:bulletEnabled val="1"/>
        </dgm:presLayoutVars>
      </dgm:prSet>
      <dgm:spPr>
        <a:xfrm>
          <a:off x="6996854" y="563425"/>
          <a:ext cx="1465166" cy="197544"/>
        </a:xfrm>
        <a:prstGeom prst="chevron">
          <a:avLst/>
        </a:prstGeom>
      </dgm:spPr>
    </dgm:pt>
    <dgm:pt modelId="{31E68014-B15A-4B70-B2BE-6D50D7E60437}" type="pres">
      <dgm:prSet presAssocID="{4BA4321C-FD75-4489-BB45-AC415CC0123A}" presName="sibTrans" presStyleCnt="0"/>
      <dgm:spPr/>
    </dgm:pt>
    <dgm:pt modelId="{9DDA2868-BFC7-457A-91D1-FD24030A5DB1}" type="pres">
      <dgm:prSet presAssocID="{AEAB8ED7-A888-41EA-8A37-ECDAC26B7FE0}" presName="node" presStyleLbl="alignAccFollowNode1" presStyleIdx="13" presStyleCnt="95" custScaleX="296675">
        <dgm:presLayoutVars>
          <dgm:bulletEnabled val="1"/>
        </dgm:presLayoutVars>
      </dgm:prSet>
      <dgm:spPr>
        <a:xfrm>
          <a:off x="8392880" y="563425"/>
          <a:ext cx="1465166" cy="197544"/>
        </a:xfrm>
        <a:prstGeom prst="chevron">
          <a:avLst/>
        </a:prstGeom>
      </dgm:spPr>
    </dgm:pt>
    <dgm:pt modelId="{03F81EA5-A1FE-41EE-B9B1-52BC5BD141FE}" type="pres">
      <dgm:prSet presAssocID="{7F7503F9-EEA3-4727-AB9C-778C9695821B}" presName="sibTrans" presStyleCnt="0"/>
      <dgm:spPr/>
    </dgm:pt>
    <dgm:pt modelId="{5BF43D05-85D4-4E1D-BED1-962BFC5A8283}" type="pres">
      <dgm:prSet presAssocID="{8389C8EC-302B-4B57-8D3C-B1A44CCB4C49}" presName="node" presStyleLbl="alignAccFollowNode1" presStyleIdx="14" presStyleCnt="95" custScaleX="296675">
        <dgm:presLayoutVars>
          <dgm:bulletEnabled val="1"/>
        </dgm:presLayoutVars>
      </dgm:prSet>
      <dgm:spPr>
        <a:xfrm>
          <a:off x="9873606" y="563425"/>
          <a:ext cx="1465166" cy="197544"/>
        </a:xfrm>
        <a:prstGeom prst="chevron">
          <a:avLst/>
        </a:prstGeom>
      </dgm:spPr>
    </dgm:pt>
    <dgm:pt modelId="{E0A8DBB4-FDCB-46CE-B2E8-9C6575419BCB}" type="pres">
      <dgm:prSet presAssocID="{451EFF04-A7B4-4921-8D18-9D4E0E7B6234}" presName="vSp" presStyleCnt="0"/>
      <dgm:spPr/>
    </dgm:pt>
    <dgm:pt modelId="{260859C5-DDBD-426C-9042-388C140BF2F7}" type="pres">
      <dgm:prSet presAssocID="{20BCDC47-22FF-4797-B45F-81A427AA75AF}" presName="horFlow" presStyleCnt="0"/>
      <dgm:spPr/>
    </dgm:pt>
    <dgm:pt modelId="{AF75F248-4376-4F5C-86E9-4644A3192A5E}" type="pres">
      <dgm:prSet presAssocID="{20BCDC47-22FF-4797-B45F-81A427AA75AF}" presName="bigChev" presStyleLbl="node1" presStyleIdx="3" presStyleCnt="19" custScaleX="629228"/>
      <dgm:spPr/>
    </dgm:pt>
    <dgm:pt modelId="{540283F4-B92E-41C6-BB5A-2E9971443713}" type="pres">
      <dgm:prSet presAssocID="{3E39EE3A-0181-47FC-96EB-508C1D50F13F}" presName="parTrans" presStyleCnt="0"/>
      <dgm:spPr/>
    </dgm:pt>
    <dgm:pt modelId="{3ECAE098-C5C9-40FC-A7A3-E11BC08E5BFE}" type="pres">
      <dgm:prSet presAssocID="{A839C5DF-8712-48A6-8C50-C6909485F40C}" presName="node" presStyleLbl="alignAccFollowNode1" presStyleIdx="15" presStyleCnt="95" custScaleX="296675">
        <dgm:presLayoutVars>
          <dgm:bulletEnabled val="1"/>
        </dgm:presLayoutVars>
      </dgm:prSet>
      <dgm:spPr/>
    </dgm:pt>
    <dgm:pt modelId="{31A2EA74-6A1E-42F1-B370-950D6EC3CF16}" type="pres">
      <dgm:prSet presAssocID="{5B0DDB87-9F9C-4310-85D7-843C025E2A40}" presName="sibTrans" presStyleCnt="0"/>
      <dgm:spPr/>
    </dgm:pt>
    <dgm:pt modelId="{D2818CC0-BAF0-4F8C-8447-45B687E90F6A}" type="pres">
      <dgm:prSet presAssocID="{5A295DEB-CA92-4573-8BB7-EB4236DB005A}" presName="node" presStyleLbl="alignAccFollowNode1" presStyleIdx="16" presStyleCnt="95" custScaleX="296675">
        <dgm:presLayoutVars>
          <dgm:bulletEnabled val="1"/>
        </dgm:presLayoutVars>
      </dgm:prSet>
      <dgm:spPr/>
    </dgm:pt>
    <dgm:pt modelId="{BEC90C59-FCE0-4924-BEAC-625464941E4E}" type="pres">
      <dgm:prSet presAssocID="{A73E96D3-EA7D-4B79-85AE-5C549FFD248E}" presName="sibTrans" presStyleCnt="0"/>
      <dgm:spPr/>
    </dgm:pt>
    <dgm:pt modelId="{8FE64417-63A2-4552-8FA2-FDF281A9071D}" type="pres">
      <dgm:prSet presAssocID="{2468F0EA-BD02-4AE3-AD25-B0D5EDBCED7B}" presName="node" presStyleLbl="alignAccFollowNode1" presStyleIdx="17" presStyleCnt="95" custScaleX="296675">
        <dgm:presLayoutVars>
          <dgm:bulletEnabled val="1"/>
        </dgm:presLayoutVars>
      </dgm:prSet>
      <dgm:spPr>
        <a:xfrm>
          <a:off x="6378106" y="858058"/>
          <a:ext cx="1445391" cy="194878"/>
        </a:xfrm>
        <a:prstGeom prst="chevron">
          <a:avLst/>
        </a:prstGeom>
      </dgm:spPr>
    </dgm:pt>
    <dgm:pt modelId="{21B3D63B-801B-4864-BCBD-9F7631A5CE0C}" type="pres">
      <dgm:prSet presAssocID="{02D3C171-3F47-4C24-8ED9-ADA38D1E9B7B}" presName="sibTrans" presStyleCnt="0"/>
      <dgm:spPr/>
    </dgm:pt>
    <dgm:pt modelId="{55DF0FE2-CE0F-4426-8789-86E8CD51BD81}" type="pres">
      <dgm:prSet presAssocID="{5DE0743D-A835-48D9-90E8-D8223AA94D3C}" presName="node" presStyleLbl="alignAccFollowNode1" presStyleIdx="18" presStyleCnt="95" custScaleX="296675">
        <dgm:presLayoutVars>
          <dgm:bulletEnabled val="1"/>
        </dgm:presLayoutVars>
      </dgm:prSet>
      <dgm:spPr>
        <a:xfrm>
          <a:off x="8392880" y="834752"/>
          <a:ext cx="1465166" cy="197544"/>
        </a:xfrm>
        <a:prstGeom prst="chevron">
          <a:avLst/>
        </a:prstGeom>
      </dgm:spPr>
    </dgm:pt>
    <dgm:pt modelId="{28314448-E5F2-4D5D-85E8-79ADEB6D500A}" type="pres">
      <dgm:prSet presAssocID="{26257444-2831-4597-9C60-7D89E1261669}" presName="sibTrans" presStyleCnt="0"/>
      <dgm:spPr/>
    </dgm:pt>
    <dgm:pt modelId="{0A04C291-00AF-4468-9057-445133C1F66B}" type="pres">
      <dgm:prSet presAssocID="{6E282DEA-936F-4D8F-8BC2-10A853B86630}" presName="node" presStyleLbl="alignAccFollowNode1" presStyleIdx="19" presStyleCnt="95" custScaleX="296675">
        <dgm:presLayoutVars>
          <dgm:bulletEnabled val="1"/>
        </dgm:presLayoutVars>
      </dgm:prSet>
      <dgm:spPr>
        <a:xfrm>
          <a:off x="9873606" y="834752"/>
          <a:ext cx="1465166" cy="197544"/>
        </a:xfrm>
        <a:prstGeom prst="chevron">
          <a:avLst/>
        </a:prstGeom>
      </dgm:spPr>
    </dgm:pt>
    <dgm:pt modelId="{4282FC8B-3779-4C91-B138-3DBA2C9FD8F0}" type="pres">
      <dgm:prSet presAssocID="{20BCDC47-22FF-4797-B45F-81A427AA75AF}" presName="vSp" presStyleCnt="0"/>
      <dgm:spPr/>
    </dgm:pt>
    <dgm:pt modelId="{C325DB14-EBC7-444D-9C60-B5597871F34F}" type="pres">
      <dgm:prSet presAssocID="{AA790FF2-E26A-4E86-9BB6-9B404A961D5D}" presName="horFlow" presStyleCnt="0"/>
      <dgm:spPr/>
    </dgm:pt>
    <dgm:pt modelId="{15A082A6-DFC6-445C-AC72-372BFB083AAD}" type="pres">
      <dgm:prSet presAssocID="{AA790FF2-E26A-4E86-9BB6-9B404A961D5D}" presName="bigChev" presStyleLbl="node1" presStyleIdx="4" presStyleCnt="19" custScaleX="629228"/>
      <dgm:spPr/>
    </dgm:pt>
    <dgm:pt modelId="{FB8345D1-28FE-4B08-875E-BA68AF7D9B62}" type="pres">
      <dgm:prSet presAssocID="{0FF41C8B-6FE3-4366-9B8B-D6B93E699C83}" presName="parTrans" presStyleCnt="0"/>
      <dgm:spPr/>
    </dgm:pt>
    <dgm:pt modelId="{BCD132FD-F92E-4312-AD87-64181510EB4F}" type="pres">
      <dgm:prSet presAssocID="{CC252190-5F22-4D73-84BC-37441EEA2FE3}" presName="node" presStyleLbl="alignAccFollowNode1" presStyleIdx="20" presStyleCnt="95" custScaleX="296675">
        <dgm:presLayoutVars>
          <dgm:bulletEnabled val="1"/>
        </dgm:presLayoutVars>
      </dgm:prSet>
      <dgm:spPr/>
    </dgm:pt>
    <dgm:pt modelId="{0B65EBE5-E369-48C9-A640-E7D16C3C8651}" type="pres">
      <dgm:prSet presAssocID="{6AF13DDA-4386-456D-A67A-6ED71CFDBD90}" presName="sibTrans" presStyleCnt="0"/>
      <dgm:spPr/>
    </dgm:pt>
    <dgm:pt modelId="{28A90F3C-65F4-4F47-B614-E839B768F0AD}" type="pres">
      <dgm:prSet presAssocID="{282F9EAB-352C-4181-AA6E-FF9DB7103AAD}" presName="node" presStyleLbl="alignAccFollowNode1" presStyleIdx="21" presStyleCnt="95" custScaleX="296675">
        <dgm:presLayoutVars>
          <dgm:bulletEnabled val="1"/>
        </dgm:presLayoutVars>
      </dgm:prSet>
      <dgm:spPr/>
    </dgm:pt>
    <dgm:pt modelId="{1FAE9816-750C-42B6-ADE1-BBB91DA83F0C}" type="pres">
      <dgm:prSet presAssocID="{AF08BD73-9728-472F-B4F1-C5A0EA4BA1DF}" presName="sibTrans" presStyleCnt="0"/>
      <dgm:spPr/>
    </dgm:pt>
    <dgm:pt modelId="{516457AE-A5F5-41A1-8A32-BCD576DC20A6}" type="pres">
      <dgm:prSet presAssocID="{AC524F81-E072-438E-8EEC-777A32F3264F}" presName="node" presStyleLbl="alignAccFollowNode1" presStyleIdx="22" presStyleCnt="95" custScaleX="296675">
        <dgm:presLayoutVars>
          <dgm:bulletEnabled val="1"/>
        </dgm:presLayoutVars>
      </dgm:prSet>
      <dgm:spPr>
        <a:xfrm>
          <a:off x="6996854" y="1106079"/>
          <a:ext cx="1465166" cy="197544"/>
        </a:xfrm>
        <a:prstGeom prst="chevron">
          <a:avLst/>
        </a:prstGeom>
      </dgm:spPr>
    </dgm:pt>
    <dgm:pt modelId="{DF5E51DB-755D-49A6-B568-78CEF5C0453A}" type="pres">
      <dgm:prSet presAssocID="{DA36C88A-4FE4-406F-873F-6F65085997AF}" presName="sibTrans" presStyleCnt="0"/>
      <dgm:spPr/>
    </dgm:pt>
    <dgm:pt modelId="{BE803DBC-A68A-4270-92BA-1D15B1EBC5C3}" type="pres">
      <dgm:prSet presAssocID="{ACBB743D-903D-4113-A150-1FEB320D57F5}" presName="node" presStyleLbl="alignAccFollowNode1" presStyleIdx="23" presStyleCnt="95" custScaleX="296675">
        <dgm:presLayoutVars>
          <dgm:bulletEnabled val="1"/>
        </dgm:presLayoutVars>
      </dgm:prSet>
      <dgm:spPr>
        <a:xfrm>
          <a:off x="8392880" y="1106079"/>
          <a:ext cx="1465166" cy="197544"/>
        </a:xfrm>
        <a:prstGeom prst="chevron">
          <a:avLst/>
        </a:prstGeom>
      </dgm:spPr>
    </dgm:pt>
    <dgm:pt modelId="{978FB02F-A888-4B72-930C-15761D67027B}" type="pres">
      <dgm:prSet presAssocID="{F669D019-AEAE-4119-9D0D-478B472BE628}" presName="sibTrans" presStyleCnt="0"/>
      <dgm:spPr/>
    </dgm:pt>
    <dgm:pt modelId="{E521B12A-4B74-4A5F-82B6-BEDD2EDCE1B0}" type="pres">
      <dgm:prSet presAssocID="{3C269CBD-F1B3-4AAF-852D-78317073EDEB}" presName="node" presStyleLbl="alignAccFollowNode1" presStyleIdx="24" presStyleCnt="95" custScaleX="296675">
        <dgm:presLayoutVars>
          <dgm:bulletEnabled val="1"/>
        </dgm:presLayoutVars>
      </dgm:prSet>
      <dgm:spPr>
        <a:xfrm>
          <a:off x="9873606" y="1106079"/>
          <a:ext cx="1465166" cy="197544"/>
        </a:xfrm>
        <a:prstGeom prst="chevron">
          <a:avLst/>
        </a:prstGeom>
      </dgm:spPr>
    </dgm:pt>
    <dgm:pt modelId="{00D944FD-688F-467F-8796-2DBA531E43E8}" type="pres">
      <dgm:prSet presAssocID="{AA790FF2-E26A-4E86-9BB6-9B404A961D5D}" presName="vSp" presStyleCnt="0"/>
      <dgm:spPr/>
    </dgm:pt>
    <dgm:pt modelId="{00F7600C-BDC4-4542-A277-9B4A863013B5}" type="pres">
      <dgm:prSet presAssocID="{95725253-D32C-4475-BEA4-8A2B1EA89991}" presName="horFlow" presStyleCnt="0"/>
      <dgm:spPr/>
    </dgm:pt>
    <dgm:pt modelId="{851786FE-62F0-49D9-BA4E-8AF11299B2F3}" type="pres">
      <dgm:prSet presAssocID="{95725253-D32C-4475-BEA4-8A2B1EA89991}" presName="bigChev" presStyleLbl="node1" presStyleIdx="5" presStyleCnt="19" custScaleX="629228"/>
      <dgm:spPr/>
    </dgm:pt>
    <dgm:pt modelId="{045FDBEE-E7D5-4839-B785-7E1630A87B28}" type="pres">
      <dgm:prSet presAssocID="{1BF30EB8-79B4-4719-867B-28B3BC22C1AA}" presName="parTrans" presStyleCnt="0"/>
      <dgm:spPr/>
    </dgm:pt>
    <dgm:pt modelId="{64AF2EA7-CF7C-4D3F-8D47-4E4F68C5E9A3}" type="pres">
      <dgm:prSet presAssocID="{36F3E52F-AE34-4E72-A1CC-B49F7CE52F25}" presName="node" presStyleLbl="alignAccFollowNode1" presStyleIdx="25" presStyleCnt="95" custScaleX="296675">
        <dgm:presLayoutVars>
          <dgm:bulletEnabled val="1"/>
        </dgm:presLayoutVars>
      </dgm:prSet>
      <dgm:spPr/>
    </dgm:pt>
    <dgm:pt modelId="{AC250B4F-D585-4155-9B1E-35DAE6A07AA6}" type="pres">
      <dgm:prSet presAssocID="{33695542-7C7C-4DFB-B545-C808270D4EB3}" presName="sibTrans" presStyleCnt="0"/>
      <dgm:spPr/>
    </dgm:pt>
    <dgm:pt modelId="{6D2114E8-9B95-446E-8F6C-17FD8E2B30C1}" type="pres">
      <dgm:prSet presAssocID="{A4EC5A2A-BA7B-4F47-A9B8-47319D041F88}" presName="node" presStyleLbl="alignAccFollowNode1" presStyleIdx="26" presStyleCnt="95" custScaleX="296675">
        <dgm:presLayoutVars>
          <dgm:bulletEnabled val="1"/>
        </dgm:presLayoutVars>
      </dgm:prSet>
      <dgm:spPr/>
    </dgm:pt>
    <dgm:pt modelId="{54BEA080-5EF8-4D57-87BA-E85464C2E4BE}" type="pres">
      <dgm:prSet presAssocID="{9F6CB492-66A5-44B2-8426-5B2A8E92C5C9}" presName="sibTrans" presStyleCnt="0"/>
      <dgm:spPr/>
    </dgm:pt>
    <dgm:pt modelId="{416BF6CE-A5AA-4A02-9C7D-8A1BE000FDCE}" type="pres">
      <dgm:prSet presAssocID="{3405D62E-474A-48F2-9215-EAC277B58875}" presName="node" presStyleLbl="alignAccFollowNode1" presStyleIdx="27" presStyleCnt="95" custScaleX="296675">
        <dgm:presLayoutVars>
          <dgm:bulletEnabled val="1"/>
        </dgm:presLayoutVars>
      </dgm:prSet>
      <dgm:spPr>
        <a:xfrm>
          <a:off x="6378106" y="1393387"/>
          <a:ext cx="1445391" cy="194878"/>
        </a:xfrm>
        <a:prstGeom prst="chevron">
          <a:avLst/>
        </a:prstGeom>
      </dgm:spPr>
    </dgm:pt>
    <dgm:pt modelId="{159539E6-A32D-4FE5-9E17-FB411F8767C7}" type="pres">
      <dgm:prSet presAssocID="{79D2C986-C52D-4DBC-8C6A-99E55CB7A0AF}" presName="sibTrans" presStyleCnt="0"/>
      <dgm:spPr/>
    </dgm:pt>
    <dgm:pt modelId="{C23A81BE-B0A5-4E20-ABE1-AE80DFE651A0}" type="pres">
      <dgm:prSet presAssocID="{C8BC4C92-A76B-4FDD-9E3E-C1779876EFD0}" presName="node" presStyleLbl="alignAccFollowNode1" presStyleIdx="28" presStyleCnt="95" custScaleX="296675">
        <dgm:presLayoutVars>
          <dgm:bulletEnabled val="1"/>
        </dgm:presLayoutVars>
      </dgm:prSet>
      <dgm:spPr>
        <a:xfrm>
          <a:off x="8392880" y="1377406"/>
          <a:ext cx="1465166" cy="197544"/>
        </a:xfrm>
        <a:prstGeom prst="chevron">
          <a:avLst/>
        </a:prstGeom>
      </dgm:spPr>
    </dgm:pt>
    <dgm:pt modelId="{CE4C5B57-9BC5-4113-A801-543CFEAFC123}" type="pres">
      <dgm:prSet presAssocID="{79B603C3-BB36-4764-8599-7E488786ACF6}" presName="sibTrans" presStyleCnt="0"/>
      <dgm:spPr/>
    </dgm:pt>
    <dgm:pt modelId="{36FAA997-3120-4DAF-8BC2-5AEC81CB34AD}" type="pres">
      <dgm:prSet presAssocID="{4D872796-22B5-4839-A9DC-B72FEAC7A005}" presName="node" presStyleLbl="alignAccFollowNode1" presStyleIdx="29" presStyleCnt="95" custScaleX="296675">
        <dgm:presLayoutVars>
          <dgm:bulletEnabled val="1"/>
        </dgm:presLayoutVars>
      </dgm:prSet>
      <dgm:spPr>
        <a:xfrm>
          <a:off x="9873606" y="1377406"/>
          <a:ext cx="1465166" cy="197544"/>
        </a:xfrm>
        <a:prstGeom prst="chevron">
          <a:avLst/>
        </a:prstGeom>
      </dgm:spPr>
    </dgm:pt>
    <dgm:pt modelId="{D7A59FC9-DFFA-4C34-89A6-ED4553644D61}" type="pres">
      <dgm:prSet presAssocID="{95725253-D32C-4475-BEA4-8A2B1EA89991}" presName="vSp" presStyleCnt="0"/>
      <dgm:spPr/>
    </dgm:pt>
    <dgm:pt modelId="{333F8624-7765-4062-85EA-47BB6D398BCC}" type="pres">
      <dgm:prSet presAssocID="{E774A891-FC91-426D-9F57-6F352DB4A4B1}" presName="horFlow" presStyleCnt="0"/>
      <dgm:spPr/>
    </dgm:pt>
    <dgm:pt modelId="{8FE97CC7-8B2A-4457-8140-3C65E9EF4E9B}" type="pres">
      <dgm:prSet presAssocID="{E774A891-FC91-426D-9F57-6F352DB4A4B1}" presName="bigChev" presStyleLbl="node1" presStyleIdx="6" presStyleCnt="19" custScaleX="629228"/>
      <dgm:spPr/>
    </dgm:pt>
    <dgm:pt modelId="{B650CCDF-E91C-4CAD-97EE-031A2F3B4248}" type="pres">
      <dgm:prSet presAssocID="{329403A2-B5D1-4EDF-AD76-390A88AE5E17}" presName="parTrans" presStyleCnt="0"/>
      <dgm:spPr/>
    </dgm:pt>
    <dgm:pt modelId="{4E2B536A-1284-4459-A478-BE2604944394}" type="pres">
      <dgm:prSet presAssocID="{A4547B2C-EB98-41AB-B7B6-D081AAD8FC35}" presName="node" presStyleLbl="alignAccFollowNode1" presStyleIdx="30" presStyleCnt="95" custScaleX="296675">
        <dgm:presLayoutVars>
          <dgm:bulletEnabled val="1"/>
        </dgm:presLayoutVars>
      </dgm:prSet>
      <dgm:spPr/>
    </dgm:pt>
    <dgm:pt modelId="{BF7330A7-F9BD-48EA-BE0C-487714DAEEF9}" type="pres">
      <dgm:prSet presAssocID="{CFF489B0-D6C8-46BE-B4FE-9A6372330664}" presName="sibTrans" presStyleCnt="0"/>
      <dgm:spPr/>
    </dgm:pt>
    <dgm:pt modelId="{25285A48-FCD8-4AAF-9284-DED5447DBB07}" type="pres">
      <dgm:prSet presAssocID="{4597F544-B216-4752-BA29-7D27154E67CD}" presName="node" presStyleLbl="alignAccFollowNode1" presStyleIdx="31" presStyleCnt="95" custScaleX="296675">
        <dgm:presLayoutVars>
          <dgm:bulletEnabled val="1"/>
        </dgm:presLayoutVars>
      </dgm:prSet>
      <dgm:spPr/>
    </dgm:pt>
    <dgm:pt modelId="{4BDD3339-4D08-45D1-BF20-1E7147411C39}" type="pres">
      <dgm:prSet presAssocID="{F787A876-B73D-4ADA-8A19-DF614252F7E1}" presName="sibTrans" presStyleCnt="0"/>
      <dgm:spPr/>
    </dgm:pt>
    <dgm:pt modelId="{387C8BB4-F408-4D49-8100-B87FDC321FF4}" type="pres">
      <dgm:prSet presAssocID="{0108183C-F25C-4071-8C8E-D8BE195701F1}" presName="node" presStyleLbl="alignAccFollowNode1" presStyleIdx="32" presStyleCnt="95" custScaleX="296675">
        <dgm:presLayoutVars>
          <dgm:bulletEnabled val="1"/>
        </dgm:presLayoutVars>
      </dgm:prSet>
      <dgm:spPr>
        <a:xfrm>
          <a:off x="6996854" y="1648732"/>
          <a:ext cx="1465166" cy="197544"/>
        </a:xfrm>
        <a:prstGeom prst="chevron">
          <a:avLst/>
        </a:prstGeom>
      </dgm:spPr>
    </dgm:pt>
    <dgm:pt modelId="{771FDB1E-43FF-42DD-B6B8-E99926E6714B}" type="pres">
      <dgm:prSet presAssocID="{C4E4C6DA-5309-4BA3-8EAC-4D5216D7FD8D}" presName="sibTrans" presStyleCnt="0"/>
      <dgm:spPr/>
    </dgm:pt>
    <dgm:pt modelId="{1597F9EB-F618-45A8-B1F9-F2A31A75A76A}" type="pres">
      <dgm:prSet presAssocID="{24D42D2F-811C-4587-8CD1-AE01C2EB0DF3}" presName="node" presStyleLbl="alignAccFollowNode1" presStyleIdx="33" presStyleCnt="95" custScaleX="296675">
        <dgm:presLayoutVars>
          <dgm:bulletEnabled val="1"/>
        </dgm:presLayoutVars>
      </dgm:prSet>
      <dgm:spPr>
        <a:xfrm>
          <a:off x="8392880" y="1648732"/>
          <a:ext cx="1465166" cy="197544"/>
        </a:xfrm>
        <a:prstGeom prst="chevron">
          <a:avLst/>
        </a:prstGeom>
      </dgm:spPr>
    </dgm:pt>
    <dgm:pt modelId="{978CE327-D86C-495E-8E2C-C560B0DDB74A}" type="pres">
      <dgm:prSet presAssocID="{1F7F7B23-C948-402F-B093-7121F2FF2DA6}" presName="sibTrans" presStyleCnt="0"/>
      <dgm:spPr/>
    </dgm:pt>
    <dgm:pt modelId="{890E4A6D-AF3C-4B93-8F1D-DD368513C809}" type="pres">
      <dgm:prSet presAssocID="{989A4BE0-FA08-42EF-BB12-9947C35E5811}" presName="node" presStyleLbl="alignAccFollowNode1" presStyleIdx="34" presStyleCnt="95" custScaleX="296675">
        <dgm:presLayoutVars>
          <dgm:bulletEnabled val="1"/>
        </dgm:presLayoutVars>
      </dgm:prSet>
      <dgm:spPr>
        <a:xfrm>
          <a:off x="9873606" y="1648732"/>
          <a:ext cx="1465166" cy="197544"/>
        </a:xfrm>
        <a:prstGeom prst="chevron">
          <a:avLst/>
        </a:prstGeom>
      </dgm:spPr>
    </dgm:pt>
    <dgm:pt modelId="{7FDDC6D1-0C57-4362-96E0-8CC5A7945FF1}" type="pres">
      <dgm:prSet presAssocID="{E774A891-FC91-426D-9F57-6F352DB4A4B1}" presName="vSp" presStyleCnt="0"/>
      <dgm:spPr/>
    </dgm:pt>
    <dgm:pt modelId="{5C60A9B1-1D2D-4772-A5A2-018DB0546067}" type="pres">
      <dgm:prSet presAssocID="{CD9D2520-AFA1-48B8-818A-204D96C169ED}" presName="horFlow" presStyleCnt="0"/>
      <dgm:spPr/>
    </dgm:pt>
    <dgm:pt modelId="{B2E62C19-9157-4D85-9BB8-D4CBE932C6D2}" type="pres">
      <dgm:prSet presAssocID="{CD9D2520-AFA1-48B8-818A-204D96C169ED}" presName="bigChev" presStyleLbl="node1" presStyleIdx="7" presStyleCnt="19" custScaleX="629228"/>
      <dgm:spPr/>
    </dgm:pt>
    <dgm:pt modelId="{3BA0AD41-6A16-4EFA-9A81-6A114EB05AEC}" type="pres">
      <dgm:prSet presAssocID="{A0FA4664-5047-4065-B9EA-14823E3C096D}" presName="parTrans" presStyleCnt="0"/>
      <dgm:spPr/>
    </dgm:pt>
    <dgm:pt modelId="{B0A7A338-0D3E-423B-B0A9-9CF47F5069AA}" type="pres">
      <dgm:prSet presAssocID="{0749A774-8D06-4ACE-9484-1E221FC783BA}" presName="node" presStyleLbl="alignAccFollowNode1" presStyleIdx="35" presStyleCnt="95" custScaleX="296675">
        <dgm:presLayoutVars>
          <dgm:bulletEnabled val="1"/>
        </dgm:presLayoutVars>
      </dgm:prSet>
      <dgm:spPr/>
    </dgm:pt>
    <dgm:pt modelId="{C5DBA0AC-479C-4A65-8639-D4BCB4C4B2B4}" type="pres">
      <dgm:prSet presAssocID="{11D097C9-2ECE-45A8-A153-8AF3502E267C}" presName="sibTrans" presStyleCnt="0"/>
      <dgm:spPr/>
    </dgm:pt>
    <dgm:pt modelId="{9CF6AFE5-CE06-426A-B434-3DC3692BC4B0}" type="pres">
      <dgm:prSet presAssocID="{02DC38E8-5CB9-4CB1-A38A-39108C81391A}" presName="node" presStyleLbl="alignAccFollowNode1" presStyleIdx="36" presStyleCnt="95" custScaleX="296675">
        <dgm:presLayoutVars>
          <dgm:bulletEnabled val="1"/>
        </dgm:presLayoutVars>
      </dgm:prSet>
      <dgm:spPr/>
    </dgm:pt>
    <dgm:pt modelId="{CFCDCACF-7BF3-4DD1-9C45-F649D245F98B}" type="pres">
      <dgm:prSet presAssocID="{68B45042-48C7-4917-8509-CE7FA41A2CC0}" presName="sibTrans" presStyleCnt="0"/>
      <dgm:spPr/>
    </dgm:pt>
    <dgm:pt modelId="{D25DAF8C-50BE-4B20-9D25-41221BDB3F14}" type="pres">
      <dgm:prSet presAssocID="{520B17BA-5373-4A4B-8A6C-FC384E68E502}" presName="node" presStyleLbl="alignAccFollowNode1" presStyleIdx="37" presStyleCnt="95" custScaleX="296675">
        <dgm:presLayoutVars>
          <dgm:bulletEnabled val="1"/>
        </dgm:presLayoutVars>
      </dgm:prSet>
      <dgm:spPr>
        <a:xfrm>
          <a:off x="6378106" y="1928717"/>
          <a:ext cx="1445391" cy="194878"/>
        </a:xfrm>
        <a:prstGeom prst="chevron">
          <a:avLst/>
        </a:prstGeom>
      </dgm:spPr>
    </dgm:pt>
    <dgm:pt modelId="{CC4CFD25-84F0-47EE-97ED-923BE5243570}" type="pres">
      <dgm:prSet presAssocID="{E777945E-933E-4C57-9A09-083233111198}" presName="sibTrans" presStyleCnt="0"/>
      <dgm:spPr/>
    </dgm:pt>
    <dgm:pt modelId="{766B19F8-5BC3-48CD-8C0B-3E7F9E17C25E}" type="pres">
      <dgm:prSet presAssocID="{EE42E627-1FC2-41D8-B95F-2953193B2686}" presName="node" presStyleLbl="alignAccFollowNode1" presStyleIdx="38" presStyleCnt="95" custScaleX="296675">
        <dgm:presLayoutVars>
          <dgm:bulletEnabled val="1"/>
        </dgm:presLayoutVars>
      </dgm:prSet>
      <dgm:spPr>
        <a:xfrm>
          <a:off x="8392880" y="1920059"/>
          <a:ext cx="1465166" cy="197544"/>
        </a:xfrm>
        <a:prstGeom prst="chevron">
          <a:avLst/>
        </a:prstGeom>
      </dgm:spPr>
    </dgm:pt>
    <dgm:pt modelId="{3F08B5E0-CA3F-4D80-92AE-F98195DDFAB8}" type="pres">
      <dgm:prSet presAssocID="{44E60DCA-6C81-4D45-BEB7-F33A89C1E379}" presName="sibTrans" presStyleCnt="0"/>
      <dgm:spPr/>
    </dgm:pt>
    <dgm:pt modelId="{5EDC858B-CB3B-4D63-B8F9-E49CD52AE083}" type="pres">
      <dgm:prSet presAssocID="{7E246B2E-D557-4A27-A80B-2006FDD2E440}" presName="node" presStyleLbl="alignAccFollowNode1" presStyleIdx="39" presStyleCnt="95" custScaleX="296675">
        <dgm:presLayoutVars>
          <dgm:bulletEnabled val="1"/>
        </dgm:presLayoutVars>
      </dgm:prSet>
      <dgm:spPr>
        <a:xfrm>
          <a:off x="9873606" y="1920059"/>
          <a:ext cx="1465166" cy="197544"/>
        </a:xfrm>
        <a:prstGeom prst="chevron">
          <a:avLst/>
        </a:prstGeom>
      </dgm:spPr>
    </dgm:pt>
    <dgm:pt modelId="{B67ABBD9-713B-439B-9994-C152F80F66C9}" type="pres">
      <dgm:prSet presAssocID="{CD9D2520-AFA1-48B8-818A-204D96C169ED}" presName="vSp" presStyleCnt="0"/>
      <dgm:spPr/>
    </dgm:pt>
    <dgm:pt modelId="{F481C3F6-964E-4E7B-AF59-2231DAAECDD0}" type="pres">
      <dgm:prSet presAssocID="{20C04C63-C78D-44FD-84E4-66204A84E99C}" presName="horFlow" presStyleCnt="0"/>
      <dgm:spPr/>
    </dgm:pt>
    <dgm:pt modelId="{47737276-3109-4FFA-8E70-43E447609CF7}" type="pres">
      <dgm:prSet presAssocID="{20C04C63-C78D-44FD-84E4-66204A84E99C}" presName="bigChev" presStyleLbl="node1" presStyleIdx="8" presStyleCnt="19" custScaleX="629228"/>
      <dgm:spPr/>
    </dgm:pt>
    <dgm:pt modelId="{14B12C9F-7A6F-4D36-8512-E27050F79FA6}" type="pres">
      <dgm:prSet presAssocID="{20601B71-1B45-4250-B45C-04B40B897CD5}" presName="parTrans" presStyleCnt="0"/>
      <dgm:spPr/>
    </dgm:pt>
    <dgm:pt modelId="{751DD8DF-30A0-486F-9FE6-01E09C0F415E}" type="pres">
      <dgm:prSet presAssocID="{C710BC6C-6D01-4632-AFB2-FA0D5FBDF761}" presName="node" presStyleLbl="alignAccFollowNode1" presStyleIdx="40" presStyleCnt="95" custScaleX="296675">
        <dgm:presLayoutVars>
          <dgm:bulletEnabled val="1"/>
        </dgm:presLayoutVars>
      </dgm:prSet>
      <dgm:spPr/>
    </dgm:pt>
    <dgm:pt modelId="{004422F9-9125-46DC-9D01-F2554B9802DA}" type="pres">
      <dgm:prSet presAssocID="{B55203B4-9858-44D4-99E1-641D0A8CDC9E}" presName="sibTrans" presStyleCnt="0"/>
      <dgm:spPr/>
    </dgm:pt>
    <dgm:pt modelId="{47E1C551-148C-4F57-A260-D6DCACD9F7E6}" type="pres">
      <dgm:prSet presAssocID="{7780BC4E-9132-4351-863E-2885930B0763}" presName="node" presStyleLbl="alignAccFollowNode1" presStyleIdx="41" presStyleCnt="95" custScaleX="296675">
        <dgm:presLayoutVars>
          <dgm:bulletEnabled val="1"/>
        </dgm:presLayoutVars>
      </dgm:prSet>
      <dgm:spPr>
        <a:xfrm>
          <a:off x="5600829" y="2191386"/>
          <a:ext cx="1465166" cy="197544"/>
        </a:xfrm>
        <a:prstGeom prst="chevron">
          <a:avLst/>
        </a:prstGeom>
      </dgm:spPr>
    </dgm:pt>
    <dgm:pt modelId="{42D4D121-2C89-43DC-B165-645BEB814766}" type="pres">
      <dgm:prSet presAssocID="{759F6A94-2DB6-4FCF-A266-522891662179}" presName="sibTrans" presStyleCnt="0"/>
      <dgm:spPr/>
    </dgm:pt>
    <dgm:pt modelId="{B263FF33-B5B4-4EF6-BFC6-898598BAC95E}" type="pres">
      <dgm:prSet presAssocID="{43F6B90E-A211-44C6-8529-70AD70478A8C}" presName="node" presStyleLbl="alignAccFollowNode1" presStyleIdx="42" presStyleCnt="95" custScaleX="296675">
        <dgm:presLayoutVars>
          <dgm:bulletEnabled val="1"/>
        </dgm:presLayoutVars>
      </dgm:prSet>
      <dgm:spPr>
        <a:xfrm>
          <a:off x="6378106" y="2196381"/>
          <a:ext cx="1445391" cy="194878"/>
        </a:xfrm>
        <a:prstGeom prst="chevron">
          <a:avLst/>
        </a:prstGeom>
      </dgm:spPr>
    </dgm:pt>
    <dgm:pt modelId="{B8F8F8D2-60C1-4852-95FD-B518F99B03F6}" type="pres">
      <dgm:prSet presAssocID="{5C882059-CE4C-4FA9-9A54-DF9E3AF592D0}" presName="sibTrans" presStyleCnt="0"/>
      <dgm:spPr/>
    </dgm:pt>
    <dgm:pt modelId="{6A9EA585-DCA6-4D73-BA26-923F395034A5}" type="pres">
      <dgm:prSet presAssocID="{A95D05EB-5E80-4F34-87DB-DDF3227F52B0}" presName="node" presStyleLbl="alignAccFollowNode1" presStyleIdx="43" presStyleCnt="95" custScaleX="296675">
        <dgm:presLayoutVars>
          <dgm:bulletEnabled val="1"/>
        </dgm:presLayoutVars>
      </dgm:prSet>
      <dgm:spPr>
        <a:xfrm>
          <a:off x="8392880" y="2191386"/>
          <a:ext cx="1465166" cy="197544"/>
        </a:xfrm>
        <a:prstGeom prst="chevron">
          <a:avLst/>
        </a:prstGeom>
      </dgm:spPr>
    </dgm:pt>
    <dgm:pt modelId="{3EE71872-5E51-4612-B061-A2A4C2EEE46B}" type="pres">
      <dgm:prSet presAssocID="{DBA14D67-0541-4750-8C11-FCEDD5C72216}" presName="sibTrans" presStyleCnt="0"/>
      <dgm:spPr/>
    </dgm:pt>
    <dgm:pt modelId="{6DA11544-68FB-4E31-8857-55AFE79DCE75}" type="pres">
      <dgm:prSet presAssocID="{A088999F-B115-4646-AD65-9BEC6F8BDC34}" presName="node" presStyleLbl="alignAccFollowNode1" presStyleIdx="44" presStyleCnt="95" custScaleX="296675">
        <dgm:presLayoutVars>
          <dgm:bulletEnabled val="1"/>
        </dgm:presLayoutVars>
      </dgm:prSet>
      <dgm:spPr>
        <a:xfrm>
          <a:off x="9873606" y="2191386"/>
          <a:ext cx="1465166" cy="197544"/>
        </a:xfrm>
        <a:prstGeom prst="chevron">
          <a:avLst/>
        </a:prstGeom>
      </dgm:spPr>
    </dgm:pt>
    <dgm:pt modelId="{A6665DAB-00D4-4CAB-B3E3-571038E41512}" type="pres">
      <dgm:prSet presAssocID="{20C04C63-C78D-44FD-84E4-66204A84E99C}" presName="vSp" presStyleCnt="0"/>
      <dgm:spPr/>
    </dgm:pt>
    <dgm:pt modelId="{4CB1D4BF-3589-4582-BC74-2E3EE35D98AD}" type="pres">
      <dgm:prSet presAssocID="{288D5930-D4AA-4F97-8D09-0C5DAB9C259A}" presName="horFlow" presStyleCnt="0"/>
      <dgm:spPr/>
    </dgm:pt>
    <dgm:pt modelId="{01954592-F35A-44E3-B780-215EC6A802AF}" type="pres">
      <dgm:prSet presAssocID="{288D5930-D4AA-4F97-8D09-0C5DAB9C259A}" presName="bigChev" presStyleLbl="node1" presStyleIdx="9" presStyleCnt="19" custScaleX="629228"/>
      <dgm:spPr/>
    </dgm:pt>
    <dgm:pt modelId="{5EBE054B-A6DD-4F05-9093-BFEC8EA5F1F0}" type="pres">
      <dgm:prSet presAssocID="{72A2CB7A-D651-432C-AFD5-4AAB4690E5FA}" presName="parTrans" presStyleCnt="0"/>
      <dgm:spPr/>
    </dgm:pt>
    <dgm:pt modelId="{E874413E-53BC-493C-BE7F-FBB75E978E1D}" type="pres">
      <dgm:prSet presAssocID="{F6585F52-07AE-4003-B5AB-01C670A14DF2}" presName="node" presStyleLbl="alignAccFollowNode1" presStyleIdx="45" presStyleCnt="95" custScaleX="296675">
        <dgm:presLayoutVars>
          <dgm:bulletEnabled val="1"/>
        </dgm:presLayoutVars>
      </dgm:prSet>
      <dgm:spPr/>
    </dgm:pt>
    <dgm:pt modelId="{998E36FB-EB68-4B93-A77A-7D943035143A}" type="pres">
      <dgm:prSet presAssocID="{8E793397-210A-46DB-A6EC-BED2525A44EB}" presName="sibTrans" presStyleCnt="0"/>
      <dgm:spPr/>
    </dgm:pt>
    <dgm:pt modelId="{B3D8144A-E0E5-49D2-A5C3-EE18B8700B81}" type="pres">
      <dgm:prSet presAssocID="{51D93709-2F39-436D-8675-9B7B21DECD46}" presName="node" presStyleLbl="alignAccFollowNode1" presStyleIdx="46" presStyleCnt="95" custScaleX="296675">
        <dgm:presLayoutVars>
          <dgm:bulletEnabled val="1"/>
        </dgm:presLayoutVars>
      </dgm:prSet>
      <dgm:spPr>
        <a:xfrm>
          <a:off x="5600829" y="2462713"/>
          <a:ext cx="1465166" cy="197544"/>
        </a:xfrm>
        <a:prstGeom prst="chevron">
          <a:avLst/>
        </a:prstGeom>
      </dgm:spPr>
    </dgm:pt>
    <dgm:pt modelId="{0D6FB618-76A0-4B51-A33F-CB35ECF24C55}" type="pres">
      <dgm:prSet presAssocID="{41F2FA2D-0740-4F4B-A7A5-12ECEFF85BF8}" presName="sibTrans" presStyleCnt="0"/>
      <dgm:spPr/>
    </dgm:pt>
    <dgm:pt modelId="{568B9978-44D1-4864-84DF-D4C854278443}" type="pres">
      <dgm:prSet presAssocID="{CA8295AA-D6B8-452B-9762-CE95B90D8D17}" presName="node" presStyleLbl="alignAccFollowNode1" presStyleIdx="47" presStyleCnt="95" custScaleX="296675">
        <dgm:presLayoutVars>
          <dgm:bulletEnabled val="1"/>
        </dgm:presLayoutVars>
      </dgm:prSet>
      <dgm:spPr>
        <a:xfrm>
          <a:off x="6378106" y="2464046"/>
          <a:ext cx="1445391" cy="194878"/>
        </a:xfrm>
        <a:prstGeom prst="chevron">
          <a:avLst/>
        </a:prstGeom>
      </dgm:spPr>
    </dgm:pt>
    <dgm:pt modelId="{14008462-DF36-46D5-94AA-866EC649ADA8}" type="pres">
      <dgm:prSet presAssocID="{7E2E8A5B-3400-442D-B1FD-D52C6C17257B}" presName="sibTrans" presStyleCnt="0"/>
      <dgm:spPr/>
    </dgm:pt>
    <dgm:pt modelId="{C611F59B-E9A2-4C58-AB3A-6B96ACD36AD9}" type="pres">
      <dgm:prSet presAssocID="{9C27B685-4241-40BF-BAF2-12BE67C8F44D}" presName="node" presStyleLbl="alignAccFollowNode1" presStyleIdx="48" presStyleCnt="95" custScaleX="296675">
        <dgm:presLayoutVars>
          <dgm:bulletEnabled val="1"/>
        </dgm:presLayoutVars>
      </dgm:prSet>
      <dgm:spPr>
        <a:xfrm>
          <a:off x="8392880" y="2462713"/>
          <a:ext cx="1465166" cy="197544"/>
        </a:xfrm>
        <a:prstGeom prst="chevron">
          <a:avLst/>
        </a:prstGeom>
      </dgm:spPr>
    </dgm:pt>
    <dgm:pt modelId="{9D055AB3-3BCB-42A7-A60F-389CA8F3DE48}" type="pres">
      <dgm:prSet presAssocID="{A344933C-BEFE-4A2B-932E-AF0EC3AB4C96}" presName="sibTrans" presStyleCnt="0"/>
      <dgm:spPr/>
    </dgm:pt>
    <dgm:pt modelId="{9F86BE45-8E3C-473B-9181-B024FB692468}" type="pres">
      <dgm:prSet presAssocID="{9AC5D45E-0C7A-4105-8BEC-2629F2B767B1}" presName="node" presStyleLbl="alignAccFollowNode1" presStyleIdx="49" presStyleCnt="95" custScaleX="296675">
        <dgm:presLayoutVars>
          <dgm:bulletEnabled val="1"/>
        </dgm:presLayoutVars>
      </dgm:prSet>
      <dgm:spPr>
        <a:xfrm>
          <a:off x="9873606" y="2462713"/>
          <a:ext cx="1465166" cy="197544"/>
        </a:xfrm>
        <a:prstGeom prst="chevron">
          <a:avLst/>
        </a:prstGeom>
      </dgm:spPr>
    </dgm:pt>
    <dgm:pt modelId="{F70E0046-360E-48EE-B9F8-425ED080EABE}" type="pres">
      <dgm:prSet presAssocID="{288D5930-D4AA-4F97-8D09-0C5DAB9C259A}" presName="vSp" presStyleCnt="0"/>
      <dgm:spPr/>
    </dgm:pt>
    <dgm:pt modelId="{4790EEA1-D9BA-42A6-9031-C8EF15009A7F}" type="pres">
      <dgm:prSet presAssocID="{EA48D4A7-DFD0-4DF0-A227-51D9A8AB35CC}" presName="horFlow" presStyleCnt="0"/>
      <dgm:spPr/>
    </dgm:pt>
    <dgm:pt modelId="{383147AB-1130-42B6-9A31-A0B713BFA1D2}" type="pres">
      <dgm:prSet presAssocID="{EA48D4A7-DFD0-4DF0-A227-51D9A8AB35CC}" presName="bigChev" presStyleLbl="node1" presStyleIdx="10" presStyleCnt="19" custScaleX="629228"/>
      <dgm:spPr/>
    </dgm:pt>
    <dgm:pt modelId="{0C8696FF-DEDD-4836-8F7B-3DA056C4E922}" type="pres">
      <dgm:prSet presAssocID="{4A7378B5-13A7-4CCC-9DA9-0F1CDCACFC54}" presName="parTrans" presStyleCnt="0"/>
      <dgm:spPr/>
    </dgm:pt>
    <dgm:pt modelId="{2029C37A-E62E-41C2-B696-CFA6C0EF78F9}" type="pres">
      <dgm:prSet presAssocID="{FA9B0A1F-FC31-40FC-A710-4DE19850FB86}" presName="node" presStyleLbl="alignAccFollowNode1" presStyleIdx="50" presStyleCnt="95" custScaleX="296675">
        <dgm:presLayoutVars>
          <dgm:bulletEnabled val="1"/>
        </dgm:presLayoutVars>
      </dgm:prSet>
      <dgm:spPr/>
    </dgm:pt>
    <dgm:pt modelId="{D10A254A-EA83-4C9A-8171-9820D784F20E}" type="pres">
      <dgm:prSet presAssocID="{620E17BB-029C-4077-AA1E-48B0E989438C}" presName="sibTrans" presStyleCnt="0"/>
      <dgm:spPr/>
    </dgm:pt>
    <dgm:pt modelId="{E67FF568-8A62-4714-890C-9ED98B4583EE}" type="pres">
      <dgm:prSet presAssocID="{A6E0B37B-1D4D-41F4-9798-99698EEE711B}" presName="node" presStyleLbl="alignAccFollowNode1" presStyleIdx="51" presStyleCnt="95" custScaleX="296675">
        <dgm:presLayoutVars>
          <dgm:bulletEnabled val="1"/>
        </dgm:presLayoutVars>
      </dgm:prSet>
      <dgm:spPr>
        <a:xfrm>
          <a:off x="5600829" y="2734040"/>
          <a:ext cx="1465166" cy="197544"/>
        </a:xfrm>
        <a:prstGeom prst="chevron">
          <a:avLst/>
        </a:prstGeom>
      </dgm:spPr>
    </dgm:pt>
    <dgm:pt modelId="{8E48417C-3EB7-4C88-BAC4-D736BC34DBF2}" type="pres">
      <dgm:prSet presAssocID="{11196B1A-12A1-43EB-9A7A-D551E1E854B0}" presName="sibTrans" presStyleCnt="0"/>
      <dgm:spPr/>
    </dgm:pt>
    <dgm:pt modelId="{BF49DC81-FB37-49B1-8F68-8E2416D6A739}" type="pres">
      <dgm:prSet presAssocID="{99509FD7-DEF6-4786-82B0-B2B4DF240B66}" presName="node" presStyleLbl="alignAccFollowNode1" presStyleIdx="52" presStyleCnt="95" custScaleX="296675">
        <dgm:presLayoutVars>
          <dgm:bulletEnabled val="1"/>
        </dgm:presLayoutVars>
      </dgm:prSet>
      <dgm:spPr>
        <a:xfrm>
          <a:off x="6996854" y="2734040"/>
          <a:ext cx="1465166" cy="197544"/>
        </a:xfrm>
        <a:prstGeom prst="chevron">
          <a:avLst/>
        </a:prstGeom>
      </dgm:spPr>
    </dgm:pt>
    <dgm:pt modelId="{598C3A9E-4816-48B1-A855-05F86E5C2329}" type="pres">
      <dgm:prSet presAssocID="{233D300E-58DE-49CB-B973-A31B3F27B5F7}" presName="sibTrans" presStyleCnt="0"/>
      <dgm:spPr/>
    </dgm:pt>
    <dgm:pt modelId="{459B3F38-887D-48D9-A425-C05799AD95D7}" type="pres">
      <dgm:prSet presAssocID="{0E3BC327-F0C0-440E-811E-815E20E91B48}" presName="node" presStyleLbl="alignAccFollowNode1" presStyleIdx="53" presStyleCnt="95" custScaleX="296675">
        <dgm:presLayoutVars>
          <dgm:bulletEnabled val="1"/>
        </dgm:presLayoutVars>
      </dgm:prSet>
      <dgm:spPr>
        <a:xfrm>
          <a:off x="8477580" y="2734040"/>
          <a:ext cx="1465166" cy="197544"/>
        </a:xfrm>
        <a:prstGeom prst="chevron">
          <a:avLst/>
        </a:prstGeom>
      </dgm:spPr>
    </dgm:pt>
    <dgm:pt modelId="{2D7071E1-5838-461E-9BF5-667D5398DB48}" type="pres">
      <dgm:prSet presAssocID="{C24272F8-F924-4505-B14B-B91BA7C240AA}" presName="sibTrans" presStyleCnt="0"/>
      <dgm:spPr/>
    </dgm:pt>
    <dgm:pt modelId="{25D61911-0518-4821-8219-1D28C6127B1B}" type="pres">
      <dgm:prSet presAssocID="{CC4692E2-F0B8-4342-8BB2-B5532EC8AD3E}" presName="node" presStyleLbl="alignAccFollowNode1" presStyleIdx="54" presStyleCnt="95" custScaleX="296675">
        <dgm:presLayoutVars>
          <dgm:bulletEnabled val="1"/>
        </dgm:presLayoutVars>
      </dgm:prSet>
      <dgm:spPr>
        <a:xfrm>
          <a:off x="9873606" y="2734040"/>
          <a:ext cx="1465166" cy="197544"/>
        </a:xfrm>
        <a:prstGeom prst="chevron">
          <a:avLst/>
        </a:prstGeom>
      </dgm:spPr>
    </dgm:pt>
    <dgm:pt modelId="{6515183C-CE78-44C6-84AF-011B980FDF85}" type="pres">
      <dgm:prSet presAssocID="{EA48D4A7-DFD0-4DF0-A227-51D9A8AB35CC}" presName="vSp" presStyleCnt="0"/>
      <dgm:spPr/>
    </dgm:pt>
    <dgm:pt modelId="{4970CCF0-6347-467E-A8C4-B5760FCE27B1}" type="pres">
      <dgm:prSet presAssocID="{A2B5153F-5B71-46C8-B545-EF6A41000BFC}" presName="horFlow" presStyleCnt="0"/>
      <dgm:spPr/>
    </dgm:pt>
    <dgm:pt modelId="{023F0E25-9B7B-4633-84AF-C4AC4F872F9C}" type="pres">
      <dgm:prSet presAssocID="{A2B5153F-5B71-46C8-B545-EF6A41000BFC}" presName="bigChev" presStyleLbl="node1" presStyleIdx="11" presStyleCnt="19" custScaleX="629228"/>
      <dgm:spPr/>
    </dgm:pt>
    <dgm:pt modelId="{E4D8C2CB-D016-436C-B36D-790E87912C25}" type="pres">
      <dgm:prSet presAssocID="{FD43E53E-61B1-42E9-BCC5-734ECA426FEE}" presName="parTrans" presStyleCnt="0"/>
      <dgm:spPr/>
    </dgm:pt>
    <dgm:pt modelId="{6FC1205B-24CC-4D25-9630-6044AD1848D3}" type="pres">
      <dgm:prSet presAssocID="{18F5BAE4-1D72-4D90-A4C2-196EC4E3B96B}" presName="node" presStyleLbl="alignAccFollowNode1" presStyleIdx="55" presStyleCnt="95" custScaleX="296675">
        <dgm:presLayoutVars>
          <dgm:bulletEnabled val="1"/>
        </dgm:presLayoutVars>
      </dgm:prSet>
      <dgm:spPr/>
    </dgm:pt>
    <dgm:pt modelId="{48C56B3B-4FC5-4B82-AECF-BB253180B392}" type="pres">
      <dgm:prSet presAssocID="{A91FAF9C-7680-4F91-B3C3-582DD5705BCB}" presName="sibTrans" presStyleCnt="0"/>
      <dgm:spPr/>
    </dgm:pt>
    <dgm:pt modelId="{BEDDF03B-0F35-46CF-8433-BF14B9616FD2}" type="pres">
      <dgm:prSet presAssocID="{5E560C86-E1E2-4C97-9BDB-1C4593F1AD67}" presName="node" presStyleLbl="alignAccFollowNode1" presStyleIdx="56" presStyleCnt="95" custScaleX="296675">
        <dgm:presLayoutVars>
          <dgm:bulletEnabled val="1"/>
        </dgm:presLayoutVars>
      </dgm:prSet>
      <dgm:spPr>
        <a:xfrm>
          <a:off x="5600829" y="3005367"/>
          <a:ext cx="1465166" cy="197544"/>
        </a:xfrm>
        <a:prstGeom prst="chevron">
          <a:avLst/>
        </a:prstGeom>
      </dgm:spPr>
    </dgm:pt>
    <dgm:pt modelId="{0D5EED60-0D01-444C-831E-EBDD4D8899BB}" type="pres">
      <dgm:prSet presAssocID="{8E13540B-F3C3-41D1-A520-E89C9E67FBE8}" presName="sibTrans" presStyleCnt="0"/>
      <dgm:spPr/>
    </dgm:pt>
    <dgm:pt modelId="{1F421399-7FFD-4BEE-8371-D9C5F1AAA3AE}" type="pres">
      <dgm:prSet presAssocID="{7103096D-80C5-4794-98D0-616AE2A9DEA4}" presName="node" presStyleLbl="alignAccFollowNode1" presStyleIdx="57" presStyleCnt="95" custScaleX="296675">
        <dgm:presLayoutVars>
          <dgm:bulletEnabled val="1"/>
        </dgm:presLayoutVars>
      </dgm:prSet>
      <dgm:spPr>
        <a:xfrm>
          <a:off x="6378106" y="2999376"/>
          <a:ext cx="1445391" cy="194878"/>
        </a:xfrm>
        <a:prstGeom prst="chevron">
          <a:avLst/>
        </a:prstGeom>
      </dgm:spPr>
    </dgm:pt>
    <dgm:pt modelId="{5A5267B8-AC4D-4AAD-9CA6-5E618EE4B77C}" type="pres">
      <dgm:prSet presAssocID="{CAB78BCC-0A63-4E72-B6C6-7F52713158BE}" presName="sibTrans" presStyleCnt="0"/>
      <dgm:spPr/>
    </dgm:pt>
    <dgm:pt modelId="{C2C9009E-E161-4FF2-B767-65B3F5C9A85E}" type="pres">
      <dgm:prSet presAssocID="{A420D04D-E38C-4E69-9F72-E3FD039CE2FD}" presName="node" presStyleLbl="alignAccFollowNode1" presStyleIdx="58" presStyleCnt="95" custScaleX="296675">
        <dgm:presLayoutVars>
          <dgm:bulletEnabled val="1"/>
        </dgm:presLayoutVars>
      </dgm:prSet>
      <dgm:spPr>
        <a:xfrm>
          <a:off x="8392880" y="3005367"/>
          <a:ext cx="1465166" cy="197544"/>
        </a:xfrm>
        <a:prstGeom prst="chevron">
          <a:avLst/>
        </a:prstGeom>
      </dgm:spPr>
    </dgm:pt>
    <dgm:pt modelId="{5DF77A6A-11B5-4C59-8744-25BAD7DC5EE3}" type="pres">
      <dgm:prSet presAssocID="{26D52E69-6571-4EEC-A393-3725BE5DC599}" presName="sibTrans" presStyleCnt="0"/>
      <dgm:spPr/>
    </dgm:pt>
    <dgm:pt modelId="{5D2C240B-229C-45C7-9616-4E75E25E9BF8}" type="pres">
      <dgm:prSet presAssocID="{B5B7483E-4DD8-488F-944D-23C42C6B2AA0}" presName="node" presStyleLbl="alignAccFollowNode1" presStyleIdx="59" presStyleCnt="95" custScaleX="296675">
        <dgm:presLayoutVars>
          <dgm:bulletEnabled val="1"/>
        </dgm:presLayoutVars>
      </dgm:prSet>
      <dgm:spPr>
        <a:xfrm>
          <a:off x="9873606" y="3005367"/>
          <a:ext cx="1465166" cy="197544"/>
        </a:xfrm>
        <a:prstGeom prst="chevron">
          <a:avLst/>
        </a:prstGeom>
      </dgm:spPr>
    </dgm:pt>
    <dgm:pt modelId="{356B319D-45E7-4873-88EC-F6E34C6DC712}" type="pres">
      <dgm:prSet presAssocID="{A2B5153F-5B71-46C8-B545-EF6A41000BFC}" presName="vSp" presStyleCnt="0"/>
      <dgm:spPr/>
    </dgm:pt>
    <dgm:pt modelId="{310F5EEF-7BA1-4544-9934-DE355E336175}" type="pres">
      <dgm:prSet presAssocID="{D5A67F73-5628-4681-87F7-9B4F9829690B}" presName="horFlow" presStyleCnt="0"/>
      <dgm:spPr/>
    </dgm:pt>
    <dgm:pt modelId="{42B713BE-A566-46E3-B809-4A86075DD9C7}" type="pres">
      <dgm:prSet presAssocID="{D5A67F73-5628-4681-87F7-9B4F9829690B}" presName="bigChev" presStyleLbl="node1" presStyleIdx="12" presStyleCnt="19" custScaleX="629228"/>
      <dgm:spPr/>
    </dgm:pt>
    <dgm:pt modelId="{A3346653-295A-49CC-A556-122E4FDB4B59}" type="pres">
      <dgm:prSet presAssocID="{1364DEAD-572B-4C5E-8122-6BA4865F4A9C}" presName="parTrans" presStyleCnt="0"/>
      <dgm:spPr/>
    </dgm:pt>
    <dgm:pt modelId="{DF1D0023-05BD-47B3-8C2D-27FEB7EC56D3}" type="pres">
      <dgm:prSet presAssocID="{5ADB5157-B495-4269-8863-4D97280CF330}" presName="node" presStyleLbl="alignAccFollowNode1" presStyleIdx="60" presStyleCnt="95" custScaleX="296675">
        <dgm:presLayoutVars>
          <dgm:bulletEnabled val="1"/>
        </dgm:presLayoutVars>
      </dgm:prSet>
      <dgm:spPr/>
    </dgm:pt>
    <dgm:pt modelId="{2746F2E2-5250-4E9F-98B8-52A083E20B78}" type="pres">
      <dgm:prSet presAssocID="{47EA29FA-F2A9-4F8D-B2DE-603022ACA0A4}" presName="sibTrans" presStyleCnt="0"/>
      <dgm:spPr/>
    </dgm:pt>
    <dgm:pt modelId="{DFFA22EC-E18E-46F1-8426-FBA326B70FB6}" type="pres">
      <dgm:prSet presAssocID="{EF6D8633-705A-4F6F-92D3-89234276581F}" presName="node" presStyleLbl="alignAccFollowNode1" presStyleIdx="61" presStyleCnt="95" custScaleX="296675">
        <dgm:presLayoutVars>
          <dgm:bulletEnabled val="1"/>
        </dgm:presLayoutVars>
      </dgm:prSet>
      <dgm:spPr>
        <a:xfrm>
          <a:off x="5600829" y="3276694"/>
          <a:ext cx="1465166" cy="197544"/>
        </a:xfrm>
        <a:prstGeom prst="chevron">
          <a:avLst/>
        </a:prstGeom>
      </dgm:spPr>
    </dgm:pt>
    <dgm:pt modelId="{52A1555C-A561-464B-89B1-090979AECF85}" type="pres">
      <dgm:prSet presAssocID="{E0E1D543-E947-4597-9548-37D6F4F17563}" presName="sibTrans" presStyleCnt="0"/>
      <dgm:spPr/>
    </dgm:pt>
    <dgm:pt modelId="{133865E2-68B7-4A56-8F93-94C90C67E416}" type="pres">
      <dgm:prSet presAssocID="{5FDC4A79-18A8-4E1F-8B75-6DD9509AF5FA}" presName="node" presStyleLbl="alignAccFollowNode1" presStyleIdx="62" presStyleCnt="95" custScaleX="296675">
        <dgm:presLayoutVars>
          <dgm:bulletEnabled val="1"/>
        </dgm:presLayoutVars>
      </dgm:prSet>
      <dgm:spPr>
        <a:xfrm>
          <a:off x="6996854" y="3276694"/>
          <a:ext cx="1465166" cy="197544"/>
        </a:xfrm>
        <a:prstGeom prst="chevron">
          <a:avLst/>
        </a:prstGeom>
      </dgm:spPr>
    </dgm:pt>
    <dgm:pt modelId="{62A9BEF9-C437-45AF-9A6D-CD707E9AB72B}" type="pres">
      <dgm:prSet presAssocID="{C2E68272-A51F-48C9-9634-532940D1C741}" presName="sibTrans" presStyleCnt="0"/>
      <dgm:spPr/>
    </dgm:pt>
    <dgm:pt modelId="{D8C19243-821D-444E-B5AC-44843A0DDA5F}" type="pres">
      <dgm:prSet presAssocID="{A4B7FCD0-10D8-4C5F-82C9-DD19FD40E9C4}" presName="node" presStyleLbl="alignAccFollowNode1" presStyleIdx="63" presStyleCnt="95" custScaleX="296675">
        <dgm:presLayoutVars>
          <dgm:bulletEnabled val="1"/>
        </dgm:presLayoutVars>
      </dgm:prSet>
      <dgm:spPr>
        <a:xfrm>
          <a:off x="8392880" y="3276694"/>
          <a:ext cx="1465166" cy="197544"/>
        </a:xfrm>
        <a:prstGeom prst="chevron">
          <a:avLst/>
        </a:prstGeom>
      </dgm:spPr>
    </dgm:pt>
    <dgm:pt modelId="{FEFEFDCC-FF0C-47C8-9467-9E37A0841A3B}" type="pres">
      <dgm:prSet presAssocID="{A3DA9BC6-82CF-4290-8B90-3B911272E25F}" presName="sibTrans" presStyleCnt="0"/>
      <dgm:spPr/>
    </dgm:pt>
    <dgm:pt modelId="{DE178F9C-B072-425A-9039-00DF0ABBDECD}" type="pres">
      <dgm:prSet presAssocID="{4CCFD838-A8E2-4320-911C-3EC3E6497BBE}" presName="node" presStyleLbl="alignAccFollowNode1" presStyleIdx="64" presStyleCnt="95" custScaleX="296675">
        <dgm:presLayoutVars>
          <dgm:bulletEnabled val="1"/>
        </dgm:presLayoutVars>
      </dgm:prSet>
      <dgm:spPr>
        <a:xfrm>
          <a:off x="9873606" y="3276694"/>
          <a:ext cx="1465166" cy="197544"/>
        </a:xfrm>
        <a:prstGeom prst="chevron">
          <a:avLst/>
        </a:prstGeom>
      </dgm:spPr>
    </dgm:pt>
    <dgm:pt modelId="{D65C5019-2C00-4234-9A7E-5B52DF0BA339}" type="pres">
      <dgm:prSet presAssocID="{D5A67F73-5628-4681-87F7-9B4F9829690B}" presName="vSp" presStyleCnt="0"/>
      <dgm:spPr/>
    </dgm:pt>
    <dgm:pt modelId="{4EAD197B-38E3-40E9-8FCD-496084511128}" type="pres">
      <dgm:prSet presAssocID="{31F5E787-64AE-4A15-AA0C-7547AE6FE00A}" presName="horFlow" presStyleCnt="0"/>
      <dgm:spPr/>
    </dgm:pt>
    <dgm:pt modelId="{69002C3E-DBDC-434E-90F8-06B65287F218}" type="pres">
      <dgm:prSet presAssocID="{31F5E787-64AE-4A15-AA0C-7547AE6FE00A}" presName="bigChev" presStyleLbl="node1" presStyleIdx="13" presStyleCnt="19" custScaleX="629228"/>
      <dgm:spPr/>
    </dgm:pt>
    <dgm:pt modelId="{08377D72-FBCB-4CFF-B5FC-CA0A3781157E}" type="pres">
      <dgm:prSet presAssocID="{AFB53646-71B4-4344-97BA-30B7D5857CEF}" presName="parTrans" presStyleCnt="0"/>
      <dgm:spPr/>
    </dgm:pt>
    <dgm:pt modelId="{265F822A-2EA5-449F-BCC3-7C4D8F94C52F}" type="pres">
      <dgm:prSet presAssocID="{C02F4A5A-4316-4187-968A-3D920EECDBFB}" presName="node" presStyleLbl="alignAccFollowNode1" presStyleIdx="65" presStyleCnt="95" custScaleX="296675">
        <dgm:presLayoutVars>
          <dgm:bulletEnabled val="1"/>
        </dgm:presLayoutVars>
      </dgm:prSet>
      <dgm:spPr/>
    </dgm:pt>
    <dgm:pt modelId="{A9D2D004-08B5-408A-BED2-2D7E76E422B0}" type="pres">
      <dgm:prSet presAssocID="{F01A3B87-7DAF-43E5-9202-E274E4DA4354}" presName="sibTrans" presStyleCnt="0"/>
      <dgm:spPr/>
    </dgm:pt>
    <dgm:pt modelId="{011FCED7-5E50-431B-83A3-BE4E70A41C6C}" type="pres">
      <dgm:prSet presAssocID="{9F33EAE2-CBCC-4163-B546-94218511C58E}" presName="node" presStyleLbl="alignAccFollowNode1" presStyleIdx="66" presStyleCnt="95" custScaleX="296675">
        <dgm:presLayoutVars>
          <dgm:bulletEnabled val="1"/>
        </dgm:presLayoutVars>
      </dgm:prSet>
      <dgm:spPr/>
    </dgm:pt>
    <dgm:pt modelId="{BF5946DA-88B9-44CB-A9D4-1966350E3F80}" type="pres">
      <dgm:prSet presAssocID="{90109495-A435-4836-8349-56D1C0C927F1}" presName="sibTrans" presStyleCnt="0"/>
      <dgm:spPr/>
    </dgm:pt>
    <dgm:pt modelId="{F83FA557-2B78-4E32-BD76-A23782B63FC6}" type="pres">
      <dgm:prSet presAssocID="{AC36BFCD-1D5C-49FD-A9EC-9172920B4576}" presName="node" presStyleLbl="alignAccFollowNode1" presStyleIdx="67" presStyleCnt="95" custScaleX="296675">
        <dgm:presLayoutVars>
          <dgm:bulletEnabled val="1"/>
        </dgm:presLayoutVars>
      </dgm:prSet>
      <dgm:spPr/>
    </dgm:pt>
    <dgm:pt modelId="{EA5CE8FC-72AB-4018-A90F-B83FFAD98E26}" type="pres">
      <dgm:prSet presAssocID="{5862CBCE-742A-4583-83BE-F1A665484F24}" presName="sibTrans" presStyleCnt="0"/>
      <dgm:spPr/>
    </dgm:pt>
    <dgm:pt modelId="{4B786CF4-4569-4D5A-82E6-C026182964C9}" type="pres">
      <dgm:prSet presAssocID="{6C0F72AE-CBBE-4E00-A17C-F07800581BCF}" presName="node" presStyleLbl="alignAccFollowNode1" presStyleIdx="68" presStyleCnt="95" custScaleX="296675">
        <dgm:presLayoutVars>
          <dgm:bulletEnabled val="1"/>
        </dgm:presLayoutVars>
      </dgm:prSet>
      <dgm:spPr>
        <a:xfrm>
          <a:off x="8392880" y="3548020"/>
          <a:ext cx="1465166" cy="197544"/>
        </a:xfrm>
        <a:prstGeom prst="chevron">
          <a:avLst/>
        </a:prstGeom>
      </dgm:spPr>
    </dgm:pt>
    <dgm:pt modelId="{C92ED33A-FD49-4C88-A2EA-80874499E631}" type="pres">
      <dgm:prSet presAssocID="{B7A5E432-7C56-49DC-A876-F771078C4B73}" presName="sibTrans" presStyleCnt="0"/>
      <dgm:spPr/>
    </dgm:pt>
    <dgm:pt modelId="{A0F2FD17-1325-489F-9F40-35E733B74E7C}" type="pres">
      <dgm:prSet presAssocID="{295ECBD2-B9DC-4083-A9F5-0AA8FCF3A0E2}" presName="node" presStyleLbl="alignAccFollowNode1" presStyleIdx="69" presStyleCnt="95" custScaleX="296675">
        <dgm:presLayoutVars>
          <dgm:bulletEnabled val="1"/>
        </dgm:presLayoutVars>
      </dgm:prSet>
      <dgm:spPr>
        <a:xfrm>
          <a:off x="9873606" y="3548020"/>
          <a:ext cx="1465166" cy="197544"/>
        </a:xfrm>
        <a:prstGeom prst="chevron">
          <a:avLst/>
        </a:prstGeom>
      </dgm:spPr>
    </dgm:pt>
    <dgm:pt modelId="{6A9741B5-D2A7-4106-A577-C6A078A9094C}" type="pres">
      <dgm:prSet presAssocID="{31F5E787-64AE-4A15-AA0C-7547AE6FE00A}" presName="vSp" presStyleCnt="0"/>
      <dgm:spPr/>
    </dgm:pt>
    <dgm:pt modelId="{E89B08ED-0B7C-421D-8F69-C05F2AB4C6C4}" type="pres">
      <dgm:prSet presAssocID="{ED75475F-4DC1-4BAA-B3EF-E030FB6FCE5D}" presName="horFlow" presStyleCnt="0"/>
      <dgm:spPr/>
    </dgm:pt>
    <dgm:pt modelId="{30BF8E81-B8E0-45B5-98A1-96C141DCD7B0}" type="pres">
      <dgm:prSet presAssocID="{ED75475F-4DC1-4BAA-B3EF-E030FB6FCE5D}" presName="bigChev" presStyleLbl="node1" presStyleIdx="14" presStyleCnt="19" custScaleX="629228"/>
      <dgm:spPr/>
    </dgm:pt>
    <dgm:pt modelId="{7CC4CEF9-6E38-4420-9389-AFA65A2FF8A8}" type="pres">
      <dgm:prSet presAssocID="{9D398CB4-F152-4FF7-AB6A-261977939B76}" presName="parTrans" presStyleCnt="0"/>
      <dgm:spPr/>
    </dgm:pt>
    <dgm:pt modelId="{6BF6F322-59BA-4E84-8B12-FC19EBAD4BCD}" type="pres">
      <dgm:prSet presAssocID="{3BF17529-532A-4A41-938E-D11874B9E90E}" presName="node" presStyleLbl="alignAccFollowNode1" presStyleIdx="70" presStyleCnt="95" custScaleX="296675">
        <dgm:presLayoutVars>
          <dgm:bulletEnabled val="1"/>
        </dgm:presLayoutVars>
      </dgm:prSet>
      <dgm:spPr/>
    </dgm:pt>
    <dgm:pt modelId="{C67F72E3-744B-4168-9B16-9D6DB40318C6}" type="pres">
      <dgm:prSet presAssocID="{70199E5B-4064-4705-8FFD-62671A65AE88}" presName="sibTrans" presStyleCnt="0"/>
      <dgm:spPr/>
    </dgm:pt>
    <dgm:pt modelId="{21B8CFDC-F55E-424F-B457-F1C86DB58431}" type="pres">
      <dgm:prSet presAssocID="{B036EE1B-82E0-401A-B372-5ECA8ED29AFF}" presName="node" presStyleLbl="alignAccFollowNode1" presStyleIdx="71" presStyleCnt="95" custScaleX="296675">
        <dgm:presLayoutVars>
          <dgm:bulletEnabled val="1"/>
        </dgm:presLayoutVars>
      </dgm:prSet>
      <dgm:spPr/>
    </dgm:pt>
    <dgm:pt modelId="{BB603092-15C9-416F-AA56-C2B7EA196F36}" type="pres">
      <dgm:prSet presAssocID="{33BB7D26-6A8F-4E70-880E-EC851A15F994}" presName="sibTrans" presStyleCnt="0"/>
      <dgm:spPr/>
    </dgm:pt>
    <dgm:pt modelId="{960826CC-4276-4DED-B262-32D6D411D446}" type="pres">
      <dgm:prSet presAssocID="{970841A6-B0A0-4500-B07B-19A2F1119C40}" presName="node" presStyleLbl="alignAccFollowNode1" presStyleIdx="72" presStyleCnt="95" custScaleX="296675">
        <dgm:presLayoutVars>
          <dgm:bulletEnabled val="1"/>
        </dgm:presLayoutVars>
      </dgm:prSet>
      <dgm:spPr/>
    </dgm:pt>
    <dgm:pt modelId="{25698CD7-A210-4A9B-A9DE-C7F03559B69B}" type="pres">
      <dgm:prSet presAssocID="{BA048B0A-45BB-45B4-B824-25BA268EBDFF}" presName="sibTrans" presStyleCnt="0"/>
      <dgm:spPr/>
    </dgm:pt>
    <dgm:pt modelId="{35D8CB84-415E-4D32-B8F7-272F87B91692}" type="pres">
      <dgm:prSet presAssocID="{D97B153C-EE26-4D5F-8FE9-1511E7108828}" presName="node" presStyleLbl="alignAccFollowNode1" presStyleIdx="73" presStyleCnt="95" custScaleX="296675">
        <dgm:presLayoutVars>
          <dgm:bulletEnabled val="1"/>
        </dgm:presLayoutVars>
      </dgm:prSet>
      <dgm:spPr>
        <a:xfrm>
          <a:off x="8392880" y="3819347"/>
          <a:ext cx="1465166" cy="197544"/>
        </a:xfrm>
        <a:prstGeom prst="chevron">
          <a:avLst/>
        </a:prstGeom>
      </dgm:spPr>
    </dgm:pt>
    <dgm:pt modelId="{35943DEC-16A2-448A-9D78-1455DFB6102B}" type="pres">
      <dgm:prSet presAssocID="{C6222079-3673-41BE-86AE-E4EC922D3772}" presName="sibTrans" presStyleCnt="0"/>
      <dgm:spPr/>
    </dgm:pt>
    <dgm:pt modelId="{E2490B3C-77CE-4704-90B0-5FD596193322}" type="pres">
      <dgm:prSet presAssocID="{28725D3A-AA86-417B-81C5-2204FFA7065B}" presName="node" presStyleLbl="alignAccFollowNode1" presStyleIdx="74" presStyleCnt="95" custScaleX="296675">
        <dgm:presLayoutVars>
          <dgm:bulletEnabled val="1"/>
        </dgm:presLayoutVars>
      </dgm:prSet>
      <dgm:spPr>
        <a:xfrm>
          <a:off x="9873606" y="3819347"/>
          <a:ext cx="1465166" cy="197544"/>
        </a:xfrm>
        <a:prstGeom prst="chevron">
          <a:avLst/>
        </a:prstGeom>
      </dgm:spPr>
    </dgm:pt>
    <dgm:pt modelId="{B740A28B-8F11-45CD-B9F9-F815A32ABF48}" type="pres">
      <dgm:prSet presAssocID="{ED75475F-4DC1-4BAA-B3EF-E030FB6FCE5D}" presName="vSp" presStyleCnt="0"/>
      <dgm:spPr/>
    </dgm:pt>
    <dgm:pt modelId="{70FFCD70-EC54-42AB-A287-01623B3D04C2}" type="pres">
      <dgm:prSet presAssocID="{A9BBBD80-123D-477A-9910-66D4B759A883}" presName="horFlow" presStyleCnt="0"/>
      <dgm:spPr/>
    </dgm:pt>
    <dgm:pt modelId="{6B6DE428-B195-42BC-96C0-D97F39B2D831}" type="pres">
      <dgm:prSet presAssocID="{A9BBBD80-123D-477A-9910-66D4B759A883}" presName="bigChev" presStyleLbl="node1" presStyleIdx="15" presStyleCnt="19" custScaleX="629228"/>
      <dgm:spPr/>
    </dgm:pt>
    <dgm:pt modelId="{2323B3A5-5297-413B-B2C3-209D60748E5C}" type="pres">
      <dgm:prSet presAssocID="{2B2C2F82-EDD8-4195-8501-072B34FFF43E}" presName="parTrans" presStyleCnt="0"/>
      <dgm:spPr/>
    </dgm:pt>
    <dgm:pt modelId="{B23E0824-B04D-412D-B885-283C6E25232E}" type="pres">
      <dgm:prSet presAssocID="{9FD41E58-BEC7-4046-8A2F-E10BD226E8C8}" presName="node" presStyleLbl="alignAccFollowNode1" presStyleIdx="75" presStyleCnt="95" custScaleX="296675">
        <dgm:presLayoutVars>
          <dgm:bulletEnabled val="1"/>
        </dgm:presLayoutVars>
      </dgm:prSet>
      <dgm:spPr/>
    </dgm:pt>
    <dgm:pt modelId="{BC3C5AA2-0513-4BD2-B21A-40BD2554AAC3}" type="pres">
      <dgm:prSet presAssocID="{2F510D79-1E3A-4958-AA49-217900683F43}" presName="sibTrans" presStyleCnt="0"/>
      <dgm:spPr/>
    </dgm:pt>
    <dgm:pt modelId="{85588880-CEA4-40E8-BFA8-B4080085F1C8}" type="pres">
      <dgm:prSet presAssocID="{F2824B41-14F2-43C8-BCD0-D57EDE7EFEB4}" presName="node" presStyleLbl="alignAccFollowNode1" presStyleIdx="76" presStyleCnt="95" custScaleX="296675">
        <dgm:presLayoutVars>
          <dgm:bulletEnabled val="1"/>
        </dgm:presLayoutVars>
      </dgm:prSet>
      <dgm:spPr/>
    </dgm:pt>
    <dgm:pt modelId="{08114386-CCF4-4544-944B-D8429E281735}" type="pres">
      <dgm:prSet presAssocID="{3FEF5C0B-DA86-4C89-B113-5A946068A66C}" presName="sibTrans" presStyleCnt="0"/>
      <dgm:spPr/>
    </dgm:pt>
    <dgm:pt modelId="{C129C4AB-78E4-4AB1-93CF-203A08CE41E0}" type="pres">
      <dgm:prSet presAssocID="{8E74254D-9B95-4B26-B5EE-68537187B810}" presName="node" presStyleLbl="alignAccFollowNode1" presStyleIdx="77" presStyleCnt="95" custScaleX="296675">
        <dgm:presLayoutVars>
          <dgm:bulletEnabled val="1"/>
        </dgm:presLayoutVars>
      </dgm:prSet>
      <dgm:spPr>
        <a:xfrm>
          <a:off x="6996854" y="4090674"/>
          <a:ext cx="1465166" cy="197544"/>
        </a:xfrm>
        <a:prstGeom prst="chevron">
          <a:avLst/>
        </a:prstGeom>
      </dgm:spPr>
    </dgm:pt>
    <dgm:pt modelId="{AFCE7240-4581-4C1A-9B80-483B153C8E53}" type="pres">
      <dgm:prSet presAssocID="{63EC4FAE-6B69-4718-BEDC-99EF21EB71E5}" presName="sibTrans" presStyleCnt="0"/>
      <dgm:spPr/>
    </dgm:pt>
    <dgm:pt modelId="{DEE538BC-874A-45EC-B0C4-1A2F502E7138}" type="pres">
      <dgm:prSet presAssocID="{594ABA1D-F07B-4409-986B-4E02A967EBEE}" presName="node" presStyleLbl="alignAccFollowNode1" presStyleIdx="78" presStyleCnt="95" custScaleX="296675">
        <dgm:presLayoutVars>
          <dgm:bulletEnabled val="1"/>
        </dgm:presLayoutVars>
      </dgm:prSet>
      <dgm:spPr>
        <a:xfrm>
          <a:off x="8392880" y="4090674"/>
          <a:ext cx="1465166" cy="197544"/>
        </a:xfrm>
        <a:prstGeom prst="chevron">
          <a:avLst/>
        </a:prstGeom>
      </dgm:spPr>
    </dgm:pt>
    <dgm:pt modelId="{83093254-B934-4D04-9DD3-510BC4803220}" type="pres">
      <dgm:prSet presAssocID="{2DE705A6-DC1F-4DC1-9F44-E5072E804F43}" presName="sibTrans" presStyleCnt="0"/>
      <dgm:spPr/>
    </dgm:pt>
    <dgm:pt modelId="{82633640-8DB0-4096-ABE7-A1EC3DDC0231}" type="pres">
      <dgm:prSet presAssocID="{92F4CD14-7BD8-42D2-8740-209557C9A3E7}" presName="node" presStyleLbl="alignAccFollowNode1" presStyleIdx="79" presStyleCnt="95" custScaleX="296675">
        <dgm:presLayoutVars>
          <dgm:bulletEnabled val="1"/>
        </dgm:presLayoutVars>
      </dgm:prSet>
      <dgm:spPr>
        <a:xfrm>
          <a:off x="9873606" y="4090674"/>
          <a:ext cx="1465166" cy="197544"/>
        </a:xfrm>
        <a:prstGeom prst="chevron">
          <a:avLst/>
        </a:prstGeom>
      </dgm:spPr>
    </dgm:pt>
    <dgm:pt modelId="{B9965A88-2DCE-4C1E-91D5-82365E7A7998}" type="pres">
      <dgm:prSet presAssocID="{A9BBBD80-123D-477A-9910-66D4B759A883}" presName="vSp" presStyleCnt="0"/>
      <dgm:spPr/>
    </dgm:pt>
    <dgm:pt modelId="{1B664DC0-4E9E-41C2-814F-D630C2311281}" type="pres">
      <dgm:prSet presAssocID="{9925971C-3667-4189-B621-2021C5DD9EC5}" presName="horFlow" presStyleCnt="0"/>
      <dgm:spPr/>
    </dgm:pt>
    <dgm:pt modelId="{361B93A9-43CF-4B6D-91D0-CE46B6274E4C}" type="pres">
      <dgm:prSet presAssocID="{9925971C-3667-4189-B621-2021C5DD9EC5}" presName="bigChev" presStyleLbl="node1" presStyleIdx="16" presStyleCnt="19" custScaleX="629228"/>
      <dgm:spPr/>
    </dgm:pt>
    <dgm:pt modelId="{0CD13759-34FA-47BC-8A98-280D8195467E}" type="pres">
      <dgm:prSet presAssocID="{6CE709C8-F994-4490-BDB5-68F83A17ED27}" presName="parTrans" presStyleCnt="0"/>
      <dgm:spPr/>
    </dgm:pt>
    <dgm:pt modelId="{1434D892-6FFE-497A-A738-19F3E161D2E8}" type="pres">
      <dgm:prSet presAssocID="{2F2353A8-A337-448D-BBF9-F02ACB561BA9}" presName="node" presStyleLbl="alignAccFollowNode1" presStyleIdx="80" presStyleCnt="95" custScaleX="296675">
        <dgm:presLayoutVars>
          <dgm:bulletEnabled val="1"/>
        </dgm:presLayoutVars>
      </dgm:prSet>
      <dgm:spPr/>
    </dgm:pt>
    <dgm:pt modelId="{FAEA4A33-75E6-4452-978E-BD7D2F0F4CA1}" type="pres">
      <dgm:prSet presAssocID="{4378F325-D7DD-48E3-A521-FA59C8942F71}" presName="sibTrans" presStyleCnt="0"/>
      <dgm:spPr/>
    </dgm:pt>
    <dgm:pt modelId="{4D6D4057-C32E-433F-8634-8577CEB449F3}" type="pres">
      <dgm:prSet presAssocID="{F6ED8375-5FA8-4733-B774-47E7CA209DD7}" presName="node" presStyleLbl="alignAccFollowNode1" presStyleIdx="81" presStyleCnt="95" custScaleX="296675">
        <dgm:presLayoutVars>
          <dgm:bulletEnabled val="1"/>
        </dgm:presLayoutVars>
      </dgm:prSet>
      <dgm:spPr>
        <a:xfrm>
          <a:off x="5600829" y="4362001"/>
          <a:ext cx="1465166" cy="197544"/>
        </a:xfrm>
        <a:prstGeom prst="chevron">
          <a:avLst/>
        </a:prstGeom>
      </dgm:spPr>
    </dgm:pt>
    <dgm:pt modelId="{46E6237F-D563-4B47-A0F5-5EE0BBDFDCFB}" type="pres">
      <dgm:prSet presAssocID="{AD818BD9-8F7A-453A-96FF-E14626B44DF3}" presName="sibTrans" presStyleCnt="0"/>
      <dgm:spPr/>
    </dgm:pt>
    <dgm:pt modelId="{9A62D5AE-9051-4972-BB11-549683B6D7DE}" type="pres">
      <dgm:prSet presAssocID="{B60AF2C5-7E04-41A5-BE16-341B90F4E0C3}" presName="node" presStyleLbl="alignAccFollowNode1" presStyleIdx="82" presStyleCnt="95" custScaleX="296675">
        <dgm:presLayoutVars>
          <dgm:bulletEnabled val="1"/>
        </dgm:presLayoutVars>
      </dgm:prSet>
      <dgm:spPr>
        <a:xfrm>
          <a:off x="6996854" y="4362001"/>
          <a:ext cx="1465166" cy="197544"/>
        </a:xfrm>
        <a:prstGeom prst="chevron">
          <a:avLst/>
        </a:prstGeom>
      </dgm:spPr>
    </dgm:pt>
    <dgm:pt modelId="{CA6BDE3B-01A4-4246-92CA-6F972BF161A9}" type="pres">
      <dgm:prSet presAssocID="{1BEB85C6-A2ED-4E04-9733-EF931FD1C138}" presName="sibTrans" presStyleCnt="0"/>
      <dgm:spPr/>
    </dgm:pt>
    <dgm:pt modelId="{B8DEE646-201A-4D09-8BD0-FA98761AC1B2}" type="pres">
      <dgm:prSet presAssocID="{7906C817-3AB7-4404-AE94-FD0109DE4265}" presName="node" presStyleLbl="alignAccFollowNode1" presStyleIdx="83" presStyleCnt="95" custScaleX="296675">
        <dgm:presLayoutVars>
          <dgm:bulletEnabled val="1"/>
        </dgm:presLayoutVars>
      </dgm:prSet>
      <dgm:spPr>
        <a:xfrm>
          <a:off x="8477580" y="4362001"/>
          <a:ext cx="1465166" cy="197544"/>
        </a:xfrm>
        <a:prstGeom prst="chevron">
          <a:avLst/>
        </a:prstGeom>
      </dgm:spPr>
    </dgm:pt>
    <dgm:pt modelId="{1718F2EF-3886-4765-A440-AF7748D14655}" type="pres">
      <dgm:prSet presAssocID="{416D15D1-A22F-45D7-933F-9F91FF259AED}" presName="sibTrans" presStyleCnt="0"/>
      <dgm:spPr/>
    </dgm:pt>
    <dgm:pt modelId="{646F9EB4-FAAB-4BAE-97CD-E794B9F53FE5}" type="pres">
      <dgm:prSet presAssocID="{8E064969-95CC-4A7D-95C3-C9C7789BA639}" presName="node" presStyleLbl="alignAccFollowNode1" presStyleIdx="84" presStyleCnt="95" custScaleX="296675">
        <dgm:presLayoutVars>
          <dgm:bulletEnabled val="1"/>
        </dgm:presLayoutVars>
      </dgm:prSet>
      <dgm:spPr>
        <a:xfrm>
          <a:off x="9873606" y="4362001"/>
          <a:ext cx="1465166" cy="197544"/>
        </a:xfrm>
        <a:prstGeom prst="chevron">
          <a:avLst/>
        </a:prstGeom>
      </dgm:spPr>
    </dgm:pt>
    <dgm:pt modelId="{743121C8-4C15-4294-9B36-C7D7A1A31752}" type="pres">
      <dgm:prSet presAssocID="{9925971C-3667-4189-B621-2021C5DD9EC5}" presName="vSp" presStyleCnt="0"/>
      <dgm:spPr/>
    </dgm:pt>
    <dgm:pt modelId="{6C40D07C-3F61-4B32-B76A-5F0349560DFE}" type="pres">
      <dgm:prSet presAssocID="{D76464CE-DB03-4D1D-B6D8-39CB94EC6BEA}" presName="horFlow" presStyleCnt="0"/>
      <dgm:spPr/>
    </dgm:pt>
    <dgm:pt modelId="{7AAD670E-0D11-45F7-B0FD-E627A236F9B1}" type="pres">
      <dgm:prSet presAssocID="{D76464CE-DB03-4D1D-B6D8-39CB94EC6BEA}" presName="bigChev" presStyleLbl="node1" presStyleIdx="17" presStyleCnt="19" custScaleX="629228"/>
      <dgm:spPr/>
    </dgm:pt>
    <dgm:pt modelId="{804E02D5-209B-44B1-8B05-3D10F4A458AC}" type="pres">
      <dgm:prSet presAssocID="{EF74EEB5-2567-4C99-BB1F-AB35F2E7B98D}" presName="parTrans" presStyleCnt="0"/>
      <dgm:spPr/>
    </dgm:pt>
    <dgm:pt modelId="{663D7E02-1529-4EF5-93B2-9A7706940126}" type="pres">
      <dgm:prSet presAssocID="{7AC507E4-2542-4213-9F47-FE2FD5E7BD0F}" presName="node" presStyleLbl="alignAccFollowNode1" presStyleIdx="85" presStyleCnt="95" custScaleX="296675">
        <dgm:presLayoutVars>
          <dgm:bulletEnabled val="1"/>
        </dgm:presLayoutVars>
      </dgm:prSet>
      <dgm:spPr/>
    </dgm:pt>
    <dgm:pt modelId="{387B1022-F754-4F29-920B-5F3AFBE03241}" type="pres">
      <dgm:prSet presAssocID="{D3E2AB80-5B1E-4F76-8B6F-E1B386BEC346}" presName="sibTrans" presStyleCnt="0"/>
      <dgm:spPr/>
    </dgm:pt>
    <dgm:pt modelId="{1B64AF88-CFFB-408C-BFAD-D190C731D539}" type="pres">
      <dgm:prSet presAssocID="{F3A0877C-AE13-400B-BFB3-447F6167333B}" presName="node" presStyleLbl="alignAccFollowNode1" presStyleIdx="86" presStyleCnt="95" custScaleX="296675">
        <dgm:presLayoutVars>
          <dgm:bulletEnabled val="1"/>
        </dgm:presLayoutVars>
      </dgm:prSet>
      <dgm:spPr/>
    </dgm:pt>
    <dgm:pt modelId="{EB0499D5-377E-416C-9078-E16761D79B46}" type="pres">
      <dgm:prSet presAssocID="{61A7C6F6-59D1-4A76-8663-2F8340E86F93}" presName="sibTrans" presStyleCnt="0"/>
      <dgm:spPr/>
    </dgm:pt>
    <dgm:pt modelId="{7DB241E0-3D98-4087-B2AE-9C9797AD2DB4}" type="pres">
      <dgm:prSet presAssocID="{94CC5A65-009C-40DB-9398-F34648F99B8D}" presName="node" presStyleLbl="alignAccFollowNode1" presStyleIdx="87" presStyleCnt="95" custScaleX="296675">
        <dgm:presLayoutVars>
          <dgm:bulletEnabled val="1"/>
        </dgm:presLayoutVars>
      </dgm:prSet>
      <dgm:spPr/>
    </dgm:pt>
    <dgm:pt modelId="{6BCF1525-0AC1-40A6-AB44-DD1DE648337D}" type="pres">
      <dgm:prSet presAssocID="{CC9F62F2-AF1A-4F29-88E0-B291C0EB5B1C}" presName="sibTrans" presStyleCnt="0"/>
      <dgm:spPr/>
    </dgm:pt>
    <dgm:pt modelId="{184D54A0-2B24-406F-80BE-E3F951E4DCEB}" type="pres">
      <dgm:prSet presAssocID="{2882A684-0624-44D0-8ABC-49B55BD18866}" presName="node" presStyleLbl="alignAccFollowNode1" presStyleIdx="88" presStyleCnt="95" custScaleX="296675">
        <dgm:presLayoutVars>
          <dgm:bulletEnabled val="1"/>
        </dgm:presLayoutVars>
      </dgm:prSet>
      <dgm:spPr>
        <a:xfrm>
          <a:off x="8392880" y="4633328"/>
          <a:ext cx="1465166" cy="197544"/>
        </a:xfrm>
        <a:prstGeom prst="chevron">
          <a:avLst/>
        </a:prstGeom>
      </dgm:spPr>
    </dgm:pt>
    <dgm:pt modelId="{50643EB2-62AD-4F6D-ACC5-38FEC7B0D899}" type="pres">
      <dgm:prSet presAssocID="{C63A73F9-25F7-4B27-AEAE-846E84F1B952}" presName="sibTrans" presStyleCnt="0"/>
      <dgm:spPr/>
    </dgm:pt>
    <dgm:pt modelId="{2EE353D6-F2AC-46AC-BFDE-3C782D983108}" type="pres">
      <dgm:prSet presAssocID="{49FF46FA-6CA3-46D1-A811-A47664215BC6}" presName="node" presStyleLbl="alignAccFollowNode1" presStyleIdx="89" presStyleCnt="95" custScaleX="296675">
        <dgm:presLayoutVars>
          <dgm:bulletEnabled val="1"/>
        </dgm:presLayoutVars>
      </dgm:prSet>
      <dgm:spPr>
        <a:xfrm>
          <a:off x="9873606" y="4633328"/>
          <a:ext cx="1465166" cy="197544"/>
        </a:xfrm>
        <a:prstGeom prst="chevron">
          <a:avLst/>
        </a:prstGeom>
      </dgm:spPr>
    </dgm:pt>
    <dgm:pt modelId="{DF3BB834-D038-46F6-AAF5-7F269D349BDC}" type="pres">
      <dgm:prSet presAssocID="{D76464CE-DB03-4D1D-B6D8-39CB94EC6BEA}" presName="vSp" presStyleCnt="0"/>
      <dgm:spPr/>
    </dgm:pt>
    <dgm:pt modelId="{4CD50D08-251A-474D-A492-56F7A7B0F8FD}" type="pres">
      <dgm:prSet presAssocID="{2C67A84B-1DA8-404D-A584-017D671A3287}" presName="horFlow" presStyleCnt="0"/>
      <dgm:spPr/>
    </dgm:pt>
    <dgm:pt modelId="{E8040FCE-27E2-4B83-BB88-9E5049E7EE33}" type="pres">
      <dgm:prSet presAssocID="{2C67A84B-1DA8-404D-A584-017D671A3287}" presName="bigChev" presStyleLbl="node1" presStyleIdx="18" presStyleCnt="19" custScaleX="629228"/>
      <dgm:spPr/>
    </dgm:pt>
    <dgm:pt modelId="{78EA9C5D-60C4-4F99-8112-166221EA38F0}" type="pres">
      <dgm:prSet presAssocID="{D1155D53-45C0-4288-A56F-21D61285327A}" presName="parTrans" presStyleCnt="0"/>
      <dgm:spPr/>
    </dgm:pt>
    <dgm:pt modelId="{4B8F0E83-35B2-478F-B70B-3E090F18E195}" type="pres">
      <dgm:prSet presAssocID="{15A7A580-2129-4117-BE70-7A6B6F86F052}" presName="node" presStyleLbl="alignAccFollowNode1" presStyleIdx="90" presStyleCnt="95" custScaleX="296675">
        <dgm:presLayoutVars>
          <dgm:bulletEnabled val="1"/>
        </dgm:presLayoutVars>
      </dgm:prSet>
      <dgm:spPr/>
    </dgm:pt>
    <dgm:pt modelId="{00666996-96B4-4C15-A976-9310B04F5566}" type="pres">
      <dgm:prSet presAssocID="{E8DA2E32-5F7D-4753-B939-EAEEC6112813}" presName="sibTrans" presStyleCnt="0"/>
      <dgm:spPr/>
    </dgm:pt>
    <dgm:pt modelId="{26658E06-16CA-4907-B90F-52EF02C7EB34}" type="pres">
      <dgm:prSet presAssocID="{C893CE47-EEAF-41F8-9968-CBE62A9D8136}" presName="node" presStyleLbl="alignAccFollowNode1" presStyleIdx="91" presStyleCnt="95" custScaleX="296675">
        <dgm:presLayoutVars>
          <dgm:bulletEnabled val="1"/>
        </dgm:presLayoutVars>
      </dgm:prSet>
      <dgm:spPr/>
    </dgm:pt>
    <dgm:pt modelId="{E4CB11B9-A403-4535-98BF-7F5E95C7EC91}" type="pres">
      <dgm:prSet presAssocID="{DC8648FD-7873-4BE9-8310-AD1C7DBD8C1D}" presName="sibTrans" presStyleCnt="0"/>
      <dgm:spPr/>
    </dgm:pt>
    <dgm:pt modelId="{B0927775-FE01-40A4-A37E-A98EFD4BDD9D}" type="pres">
      <dgm:prSet presAssocID="{02310D2D-C8BE-4749-85C4-06C3955CB95F}" presName="node" presStyleLbl="alignAccFollowNode1" presStyleIdx="92" presStyleCnt="95" custScaleX="296675">
        <dgm:presLayoutVars>
          <dgm:bulletEnabled val="1"/>
        </dgm:presLayoutVars>
      </dgm:prSet>
      <dgm:spPr>
        <a:xfrm>
          <a:off x="6996854" y="4904655"/>
          <a:ext cx="1465166" cy="197544"/>
        </a:xfrm>
        <a:prstGeom prst="chevron">
          <a:avLst/>
        </a:prstGeom>
      </dgm:spPr>
    </dgm:pt>
    <dgm:pt modelId="{94B84C5F-39C0-4388-B867-7750F3C0E16F}" type="pres">
      <dgm:prSet presAssocID="{A93D971B-E855-4344-8A73-DCEB32899849}" presName="sibTrans" presStyleCnt="0"/>
      <dgm:spPr/>
    </dgm:pt>
    <dgm:pt modelId="{9603FD9B-232A-441C-A30D-C4AEE6027566}" type="pres">
      <dgm:prSet presAssocID="{C2DE53EC-3607-4701-A2DB-C5A13C98C122}" presName="node" presStyleLbl="alignAccFollowNode1" presStyleIdx="93" presStyleCnt="95" custScaleX="296675">
        <dgm:presLayoutVars>
          <dgm:bulletEnabled val="1"/>
        </dgm:presLayoutVars>
      </dgm:prSet>
      <dgm:spPr>
        <a:xfrm>
          <a:off x="8392880" y="4904655"/>
          <a:ext cx="1465166" cy="197544"/>
        </a:xfrm>
        <a:prstGeom prst="chevron">
          <a:avLst/>
        </a:prstGeom>
      </dgm:spPr>
    </dgm:pt>
    <dgm:pt modelId="{7174A1CA-F40F-4272-B7D1-01CF8FB2ED56}" type="pres">
      <dgm:prSet presAssocID="{108DF8C3-F115-4288-9069-DDE68DA55C98}" presName="sibTrans" presStyleCnt="0"/>
      <dgm:spPr/>
    </dgm:pt>
    <dgm:pt modelId="{1BEBAD78-E97C-428E-A876-8ED850DB287F}" type="pres">
      <dgm:prSet presAssocID="{132426B9-1589-4E8F-A314-0FA664602DF1}" presName="node" presStyleLbl="alignAccFollowNode1" presStyleIdx="94" presStyleCnt="95" custScaleX="296675">
        <dgm:presLayoutVars>
          <dgm:bulletEnabled val="1"/>
        </dgm:presLayoutVars>
      </dgm:prSet>
      <dgm:spPr>
        <a:xfrm>
          <a:off x="9873606" y="4904655"/>
          <a:ext cx="1465166" cy="197544"/>
        </a:xfrm>
        <a:prstGeom prst="chevron">
          <a:avLst/>
        </a:prstGeom>
      </dgm:spPr>
    </dgm:pt>
  </dgm:ptLst>
  <dgm:cxnLst>
    <dgm:cxn modelId="{F8106400-AFEC-4DA8-8D5B-60B00912C7B4}" type="presOf" srcId="{9F33EAE2-CBCC-4163-B546-94218511C58E}" destId="{011FCED7-5E50-431B-83A3-BE4E70A41C6C}" srcOrd="0" destOrd="0" presId="urn:microsoft.com/office/officeart/2005/8/layout/lProcess3"/>
    <dgm:cxn modelId="{FA208C01-8C3F-43B4-86F4-061312343061}" type="presOf" srcId="{B5B7483E-4DD8-488F-944D-23C42C6B2AA0}" destId="{5D2C240B-229C-45C7-9616-4E75E25E9BF8}" srcOrd="0" destOrd="0" presId="urn:microsoft.com/office/officeart/2005/8/layout/lProcess3"/>
    <dgm:cxn modelId="{0D066904-B127-42A0-8D8A-D70043FC5269}" srcId="{31F5E787-64AE-4A15-AA0C-7547AE6FE00A}" destId="{9F33EAE2-CBCC-4163-B546-94218511C58E}" srcOrd="1" destOrd="0" parTransId="{BB4F3134-30A8-41A6-9ECC-1678C9B11763}" sibTransId="{90109495-A435-4836-8349-56D1C0C927F1}"/>
    <dgm:cxn modelId="{96E28A04-422D-4B2F-804C-6F74150BCA23}" type="presOf" srcId="{7906C817-3AB7-4404-AE94-FD0109DE4265}" destId="{B8DEE646-201A-4D09-8BD0-FA98761AC1B2}" srcOrd="0" destOrd="0" presId="urn:microsoft.com/office/officeart/2005/8/layout/lProcess3"/>
    <dgm:cxn modelId="{9930AA04-A72D-4A80-A699-AF13A027E5D1}" srcId="{D5A67F73-5628-4681-87F7-9B4F9829690B}" destId="{5ADB5157-B495-4269-8863-4D97280CF330}" srcOrd="0" destOrd="0" parTransId="{1364DEAD-572B-4C5E-8122-6BA4865F4A9C}" sibTransId="{47EA29FA-F2A9-4F8D-B2DE-603022ACA0A4}"/>
    <dgm:cxn modelId="{481AE605-C831-4794-B934-CDAF5FD51F37}" type="presOf" srcId="{D56F8EDF-7007-437E-8E8E-04652CFF51F4}" destId="{7619B518-15DA-4D61-BCA5-BCB8251B496A}" srcOrd="0" destOrd="0" presId="urn:microsoft.com/office/officeart/2005/8/layout/lProcess3"/>
    <dgm:cxn modelId="{A4BA4B06-6CD9-4A92-B5CC-2F22F2BC68EA}" srcId="{95725253-D32C-4475-BEA4-8A2B1EA89991}" destId="{C8BC4C92-A76B-4FDD-9E3E-C1779876EFD0}" srcOrd="3" destOrd="0" parTransId="{7B10D3A3-E684-43E3-A7E2-BA8E1A03B0CC}" sibTransId="{79B603C3-BB36-4764-8599-7E488786ACF6}"/>
    <dgm:cxn modelId="{F6F3F906-1A24-4EBB-A7E2-BD9F93752284}" srcId="{E774A891-FC91-426D-9F57-6F352DB4A4B1}" destId="{0108183C-F25C-4071-8C8E-D8BE195701F1}" srcOrd="2" destOrd="0" parTransId="{532D4949-5A00-4AA9-AA97-50071F846A33}" sibTransId="{C4E4C6DA-5309-4BA3-8EAC-4D5216D7FD8D}"/>
    <dgm:cxn modelId="{D88F7508-9AD3-442C-AB6C-2E635D3F954B}" type="presOf" srcId="{4CCFD838-A8E2-4320-911C-3EC3E6497BBE}" destId="{DE178F9C-B072-425A-9039-00DF0ABBDECD}" srcOrd="0" destOrd="0" presId="urn:microsoft.com/office/officeart/2005/8/layout/lProcess3"/>
    <dgm:cxn modelId="{07DBD708-0B1E-4AD3-8C16-2109A7F97D70}" type="presOf" srcId="{C710BC6C-6D01-4632-AFB2-FA0D5FBDF761}" destId="{751DD8DF-30A0-486F-9FE6-01E09C0F415E}" srcOrd="0" destOrd="0" presId="urn:microsoft.com/office/officeart/2005/8/layout/lProcess3"/>
    <dgm:cxn modelId="{7B4BFF09-287E-427D-867E-06ADE22F423A}" type="presOf" srcId="{CC4692E2-F0B8-4342-8BB2-B5532EC8AD3E}" destId="{25D61911-0518-4821-8219-1D28C6127B1B}" srcOrd="0" destOrd="0" presId="urn:microsoft.com/office/officeart/2005/8/layout/lProcess3"/>
    <dgm:cxn modelId="{4898530D-81CF-46B1-9CA9-5D878B62F524}" srcId="{64660BF9-334F-46BF-BFF3-984CB720CC95}" destId="{2D510503-264E-48C0-871B-E10ADF0AF214}" srcOrd="3" destOrd="0" parTransId="{6188671B-051B-4AEE-8FB3-F06179C2AC3E}" sibTransId="{950B9E35-C7A0-4941-B661-B269337813CC}"/>
    <dgm:cxn modelId="{0B3EB80D-3E5F-4CFA-9BD0-5D50176CE81B}" srcId="{31F5E787-64AE-4A15-AA0C-7547AE6FE00A}" destId="{295ECBD2-B9DC-4083-A9F5-0AA8FCF3A0E2}" srcOrd="4" destOrd="0" parTransId="{A9AA2C4E-BE7B-4694-B677-47584695E351}" sibTransId="{1A59D69F-C6B6-4E8F-8367-F2FDD2013960}"/>
    <dgm:cxn modelId="{E46D340E-E975-43F4-86D1-585FBF39E35F}" type="presOf" srcId="{7780BC4E-9132-4351-863E-2885930B0763}" destId="{47E1C551-148C-4F57-A260-D6DCACD9F7E6}" srcOrd="0" destOrd="0" presId="urn:microsoft.com/office/officeart/2005/8/layout/lProcess3"/>
    <dgm:cxn modelId="{B8CEFB0F-864E-49E1-B886-E497450F13FC}" srcId="{D5A67F73-5628-4681-87F7-9B4F9829690B}" destId="{A4B7FCD0-10D8-4C5F-82C9-DD19FD40E9C4}" srcOrd="3" destOrd="0" parTransId="{0F2F8C38-0B98-4CC5-8B71-2837C25A361B}" sibTransId="{A3DA9BC6-82CF-4290-8B90-3B911272E25F}"/>
    <dgm:cxn modelId="{E0780512-F495-41C3-97CA-4A90A43301B5}" type="presOf" srcId="{9AC5D45E-0C7A-4105-8BEC-2629F2B767B1}" destId="{9F86BE45-8E3C-473B-9181-B024FB692468}" srcOrd="0" destOrd="0" presId="urn:microsoft.com/office/officeart/2005/8/layout/lProcess3"/>
    <dgm:cxn modelId="{4E947812-E978-4B70-A53A-16034E6853DA}" type="presOf" srcId="{F6ED8375-5FA8-4733-B774-47E7CA209DD7}" destId="{4D6D4057-C32E-433F-8634-8577CEB449F3}" srcOrd="0" destOrd="0" presId="urn:microsoft.com/office/officeart/2005/8/layout/lProcess3"/>
    <dgm:cxn modelId="{27E4A013-6B91-4247-AED6-FF6A3DC215B2}" srcId="{EA48D4A7-DFD0-4DF0-A227-51D9A8AB35CC}" destId="{FA9B0A1F-FC31-40FC-A710-4DE19850FB86}" srcOrd="0" destOrd="0" parTransId="{4A7378B5-13A7-4CCC-9DA9-0F1CDCACFC54}" sibTransId="{620E17BB-029C-4077-AA1E-48B0E989438C}"/>
    <dgm:cxn modelId="{5CDFFF13-4778-4535-A3CB-A64E8AE87A77}" srcId="{AA790FF2-E26A-4E86-9BB6-9B404A961D5D}" destId="{3C269CBD-F1B3-4AAF-852D-78317073EDEB}" srcOrd="4" destOrd="0" parTransId="{6A91B9A5-CAAD-4D7F-9DD2-F7C2FD28A0A8}" sibTransId="{EF6017F7-FF4E-4D4C-A632-62F57F6E69B5}"/>
    <dgm:cxn modelId="{0A775414-AE46-4BF0-92BF-9DA5FA0EB4AF}" srcId="{D56F8EDF-7007-437E-8E8E-04652CFF51F4}" destId="{288D5930-D4AA-4F97-8D09-0C5DAB9C259A}" srcOrd="9" destOrd="0" parTransId="{D7814E38-A6EC-4172-8FFD-1AC97C9DB0C9}" sibTransId="{3571DE7A-5BF0-4D1B-9914-F577EA491144}"/>
    <dgm:cxn modelId="{384C4817-50B3-4BF1-8E61-E284D18F685A}" srcId="{AA790FF2-E26A-4E86-9BB6-9B404A961D5D}" destId="{ACBB743D-903D-4113-A150-1FEB320D57F5}" srcOrd="3" destOrd="0" parTransId="{8B5AFB03-939C-4A9B-A84D-8FCB898214B7}" sibTransId="{F669D019-AEAE-4119-9D0D-478B472BE628}"/>
    <dgm:cxn modelId="{6FC27018-A2B2-4736-9CFA-BDA557E6F371}" srcId="{95725253-D32C-4475-BEA4-8A2B1EA89991}" destId="{3405D62E-474A-48F2-9215-EAC277B58875}" srcOrd="2" destOrd="0" parTransId="{F0BB5178-89AA-49AF-9EF8-7C33BABC896D}" sibTransId="{79D2C986-C52D-4DBC-8C6A-99E55CB7A0AF}"/>
    <dgm:cxn modelId="{D2D1141A-6E3F-4668-8EFA-D1DEB1990782}" type="presOf" srcId="{B60AF2C5-7E04-41A5-BE16-341B90F4E0C3}" destId="{9A62D5AE-9051-4972-BB11-549683B6D7DE}" srcOrd="0" destOrd="0" presId="urn:microsoft.com/office/officeart/2005/8/layout/lProcess3"/>
    <dgm:cxn modelId="{EB97491E-374F-4914-9582-1BE09CEAE7F2}" srcId="{D5A67F73-5628-4681-87F7-9B4F9829690B}" destId="{5FDC4A79-18A8-4E1F-8B75-6DD9509AF5FA}" srcOrd="2" destOrd="0" parTransId="{68A653CC-B2A0-4FAD-A1AB-3F75393E4E50}" sibTransId="{C2E68272-A51F-48C9-9634-532940D1C741}"/>
    <dgm:cxn modelId="{265DD81E-8F56-4ED6-853E-7DE11DB887DA}" srcId="{00063F33-F4D7-4E1F-9AF1-52A18A39501D}" destId="{521ABF9F-34AF-41F2-987B-C9F36E372F12}" srcOrd="1" destOrd="0" parTransId="{F7CD5B0D-0E4E-466A-9CE3-DFF92A1D0C39}" sibTransId="{85885B5C-73E1-409B-8276-59C270053036}"/>
    <dgm:cxn modelId="{E7AC281F-FC99-4422-855D-C4B83D7AD4E3}" type="presOf" srcId="{A839C5DF-8712-48A6-8C50-C6909485F40C}" destId="{3ECAE098-C5C9-40FC-A7A3-E11BC08E5BFE}" srcOrd="0" destOrd="0" presId="urn:microsoft.com/office/officeart/2005/8/layout/lProcess3"/>
    <dgm:cxn modelId="{CD8E8920-5B62-46BD-A88E-E9611C661B70}" srcId="{00063F33-F4D7-4E1F-9AF1-52A18A39501D}" destId="{D2F5FEE0-739B-40B7-9D14-AF8E43D1F550}" srcOrd="3" destOrd="0" parTransId="{563017F4-2038-4E05-BEC5-BE621A303781}" sibTransId="{3436E9C7-7DD0-4416-8B1E-8FC92743F5D8}"/>
    <dgm:cxn modelId="{159A2321-2372-4D5C-807B-7E6C634DD23E}" srcId="{64660BF9-334F-46BF-BFF3-984CB720CC95}" destId="{24DFEB91-D26D-4F8F-8E2A-BAA0BA981A30}" srcOrd="1" destOrd="0" parTransId="{81B0C9A5-FD9E-4978-B9CA-CB0CBB9E23E6}" sibTransId="{5F6C8EBE-F54A-4D9C-8069-B9F755086E01}"/>
    <dgm:cxn modelId="{EB342B21-961A-4F50-978F-098FDAB8FC3D}" type="presOf" srcId="{3405D62E-474A-48F2-9215-EAC277B58875}" destId="{416BF6CE-A5AA-4A02-9C7D-8A1BE000FDCE}" srcOrd="0" destOrd="0" presId="urn:microsoft.com/office/officeart/2005/8/layout/lProcess3"/>
    <dgm:cxn modelId="{2D7B8B21-43DC-4206-BC5E-692E3B799E91}" srcId="{D56F8EDF-7007-437E-8E8E-04652CFF51F4}" destId="{CD9D2520-AFA1-48B8-818A-204D96C169ED}" srcOrd="7" destOrd="0" parTransId="{1BA355C2-0C27-4695-9FA8-0D7AB686A066}" sibTransId="{E7C9C0FC-9237-458F-9DD8-DE7E9A9E56A0}"/>
    <dgm:cxn modelId="{6C999322-BFDB-449E-A492-3BAB26247063}" srcId="{288D5930-D4AA-4F97-8D09-0C5DAB9C259A}" destId="{F6585F52-07AE-4003-B5AB-01C670A14DF2}" srcOrd="0" destOrd="0" parTransId="{72A2CB7A-D651-432C-AFD5-4AAB4690E5FA}" sibTransId="{8E793397-210A-46DB-A6EC-BED2525A44EB}"/>
    <dgm:cxn modelId="{6C76B122-8E60-440B-9421-65111B965D58}" type="presOf" srcId="{FA9B0A1F-FC31-40FC-A710-4DE19850FB86}" destId="{2029C37A-E62E-41C2-B696-CFA6C0EF78F9}" srcOrd="0" destOrd="0" presId="urn:microsoft.com/office/officeart/2005/8/layout/lProcess3"/>
    <dgm:cxn modelId="{72C03E24-BB17-47CB-96B6-A900EE862382}" type="presOf" srcId="{A9BBBD80-123D-477A-9910-66D4B759A883}" destId="{6B6DE428-B195-42BC-96C0-D97F39B2D831}" srcOrd="0" destOrd="0" presId="urn:microsoft.com/office/officeart/2005/8/layout/lProcess3"/>
    <dgm:cxn modelId="{6DE02F25-79CC-46E5-A230-425AC9813256}" srcId="{288D5930-D4AA-4F97-8D09-0C5DAB9C259A}" destId="{CA8295AA-D6B8-452B-9762-CE95B90D8D17}" srcOrd="2" destOrd="0" parTransId="{D5EB78D6-AFBA-4CEE-913E-629D709888B7}" sibTransId="{7E2E8A5B-3400-442D-B1FD-D52C6C17257B}"/>
    <dgm:cxn modelId="{10B70526-8614-4FE2-BA47-25E1B25EC48E}" srcId="{20BCDC47-22FF-4797-B45F-81A427AA75AF}" destId="{5DE0743D-A835-48D9-90E8-D8223AA94D3C}" srcOrd="3" destOrd="0" parTransId="{37723D4B-4961-4096-B8EA-888EA61FB64B}" sibTransId="{26257444-2831-4597-9C60-7D89E1261669}"/>
    <dgm:cxn modelId="{D3513926-3FAE-4840-A2EB-9DBBE182FA9F}" srcId="{D5A67F73-5628-4681-87F7-9B4F9829690B}" destId="{EF6D8633-705A-4F6F-92D3-89234276581F}" srcOrd="1" destOrd="0" parTransId="{DE46A441-8E78-4449-836F-FBD291BD5B1F}" sibTransId="{E0E1D543-E947-4597-9548-37D6F4F17563}"/>
    <dgm:cxn modelId="{A87C1D27-7546-45BC-B684-C6F91FA022BE}" srcId="{EA48D4A7-DFD0-4DF0-A227-51D9A8AB35CC}" destId="{99509FD7-DEF6-4786-82B0-B2B4DF240B66}" srcOrd="2" destOrd="0" parTransId="{8B8E9ACF-A7CE-4010-B6BA-785600AFD2F7}" sibTransId="{233D300E-58DE-49CB-B973-A31B3F27B5F7}"/>
    <dgm:cxn modelId="{9FFB4A27-970D-4C55-94D6-6CC7A0A02C3E}" srcId="{D76464CE-DB03-4D1D-B6D8-39CB94EC6BEA}" destId="{2882A684-0624-44D0-8ABC-49B55BD18866}" srcOrd="3" destOrd="0" parTransId="{43E0FD09-6637-4142-B45A-64DE92CD5A5B}" sibTransId="{C63A73F9-25F7-4B27-AEAE-846E84F1B952}"/>
    <dgm:cxn modelId="{FA157C27-4015-4D18-8DCB-3F71B5ACDE4B}" srcId="{A2B5153F-5B71-46C8-B545-EF6A41000BFC}" destId="{5E560C86-E1E2-4C97-9BDB-1C4593F1AD67}" srcOrd="1" destOrd="0" parTransId="{A52EC4FE-A3D4-4C21-8731-ACD69C5DCDBA}" sibTransId="{8E13540B-F3C3-41D1-A520-E89C9E67FBE8}"/>
    <dgm:cxn modelId="{42429E29-E243-4C1B-A629-FD993C9B44CF}" srcId="{451EFF04-A7B4-4921-8D18-9D4E0E7B6234}" destId="{8389C8EC-302B-4B57-8D3C-B1A44CCB4C49}" srcOrd="4" destOrd="0" parTransId="{037A0F7F-279C-452F-8848-8476DA7D686B}" sibTransId="{FF3E3C87-6A72-4E77-AE58-436512A44F40}"/>
    <dgm:cxn modelId="{0CE5E229-D97C-4814-82AE-E0DF99912B4B}" type="presOf" srcId="{3BF17529-532A-4A41-938E-D11874B9E90E}" destId="{6BF6F322-59BA-4E84-8B12-FC19EBAD4BCD}" srcOrd="0" destOrd="0" presId="urn:microsoft.com/office/officeart/2005/8/layout/lProcess3"/>
    <dgm:cxn modelId="{3001412A-8AF2-4CCC-AB86-9E60F6CEC8F7}" srcId="{288D5930-D4AA-4F97-8D09-0C5DAB9C259A}" destId="{51D93709-2F39-436D-8675-9B7B21DECD46}" srcOrd="1" destOrd="0" parTransId="{A7772A21-727A-47EA-9B29-919E59B93F40}" sibTransId="{41F2FA2D-0740-4F4B-A7A5-12ECEFF85BF8}"/>
    <dgm:cxn modelId="{014A9B2C-F491-466D-8410-3927BF5B50EF}" type="presOf" srcId="{7103096D-80C5-4794-98D0-616AE2A9DEA4}" destId="{1F421399-7FFD-4BEE-8371-D9C5F1AAA3AE}" srcOrd="0" destOrd="0" presId="urn:microsoft.com/office/officeart/2005/8/layout/lProcess3"/>
    <dgm:cxn modelId="{D3C3E42D-E219-4786-BB07-0CB5CF377D6B}" type="presOf" srcId="{8E74254D-9B95-4B26-B5EE-68537187B810}" destId="{C129C4AB-78E4-4AB1-93CF-203A08CE41E0}" srcOrd="0" destOrd="0" presId="urn:microsoft.com/office/officeart/2005/8/layout/lProcess3"/>
    <dgm:cxn modelId="{CEBE1132-232B-410A-92F0-23AF5F8BD97D}" srcId="{E774A891-FC91-426D-9F57-6F352DB4A4B1}" destId="{24D42D2F-811C-4587-8CD1-AE01C2EB0DF3}" srcOrd="3" destOrd="0" parTransId="{B8874E33-C79F-485F-A577-8D5FB5067E14}" sibTransId="{1F7F7B23-C948-402F-B093-7121F2FF2DA6}"/>
    <dgm:cxn modelId="{3E949332-E15B-417E-9AB8-D467D83C4C82}" type="presOf" srcId="{A4EC5A2A-BA7B-4F47-A9B8-47319D041F88}" destId="{6D2114E8-9B95-446E-8F6C-17FD8E2B30C1}" srcOrd="0" destOrd="0" presId="urn:microsoft.com/office/officeart/2005/8/layout/lProcess3"/>
    <dgm:cxn modelId="{BA0A3B34-2903-4796-B4F6-33E11D4F6CE0}" srcId="{D56F8EDF-7007-437E-8E8E-04652CFF51F4}" destId="{31F5E787-64AE-4A15-AA0C-7547AE6FE00A}" srcOrd="13" destOrd="0" parTransId="{F742A090-1DCB-46A0-940D-44FB5A97ABC3}" sibTransId="{206B59E7-76C6-45FC-930A-A3181295D594}"/>
    <dgm:cxn modelId="{1F346234-B114-4246-8AE6-2916FDC8954A}" srcId="{31F5E787-64AE-4A15-AA0C-7547AE6FE00A}" destId="{AC36BFCD-1D5C-49FD-A9EC-9172920B4576}" srcOrd="2" destOrd="0" parTransId="{C61A2C65-2C4F-4F45-B9AF-770E65AEE6A9}" sibTransId="{5862CBCE-742A-4583-83BE-F1A665484F24}"/>
    <dgm:cxn modelId="{88126C35-4F51-4047-B93A-449B9EFF6054}" srcId="{D56F8EDF-7007-437E-8E8E-04652CFF51F4}" destId="{A9BBBD80-123D-477A-9910-66D4B759A883}" srcOrd="15" destOrd="0" parTransId="{DA6C00B1-6026-4704-92E8-3AD1E1477B00}" sibTransId="{5784D31F-29B5-403D-96D8-09328D350657}"/>
    <dgm:cxn modelId="{9FBAA536-2081-4102-AEAB-289B12D15670}" type="presOf" srcId="{2F2353A8-A337-448D-BBF9-F02ACB561BA9}" destId="{1434D892-6FFE-497A-A738-19F3E161D2E8}" srcOrd="0" destOrd="0" presId="urn:microsoft.com/office/officeart/2005/8/layout/lProcess3"/>
    <dgm:cxn modelId="{D71F6E37-85AC-483F-A9D9-4F9DECEDF587}" srcId="{EA48D4A7-DFD0-4DF0-A227-51D9A8AB35CC}" destId="{A6E0B37B-1D4D-41F4-9798-99698EEE711B}" srcOrd="1" destOrd="0" parTransId="{6BF93FB0-43C7-4710-B55F-DED9FCCD3F55}" sibTransId="{11196B1A-12A1-43EB-9A7A-D551E1E854B0}"/>
    <dgm:cxn modelId="{DA2AE837-7DAE-445C-9CCA-9FB02C042BA4}" type="presOf" srcId="{43F6B90E-A211-44C6-8529-70AD70478A8C}" destId="{B263FF33-B5B4-4EF6-BFC6-898598BAC95E}" srcOrd="0" destOrd="0" presId="urn:microsoft.com/office/officeart/2005/8/layout/lProcess3"/>
    <dgm:cxn modelId="{0699013A-3865-41CE-B174-437CC70A0606}" srcId="{64660BF9-334F-46BF-BFF3-984CB720CC95}" destId="{571863CB-2687-4909-A612-FD8742B4C0C0}" srcOrd="4" destOrd="0" parTransId="{66D566A1-827F-4150-A361-C6ED9558F23F}" sibTransId="{53EEC54F-6372-4B19-A3C5-54DF1DBA1DC0}"/>
    <dgm:cxn modelId="{6DE98A3A-819F-4808-B227-96D2871EF478}" type="presOf" srcId="{5A295DEB-CA92-4573-8BB7-EB4236DB005A}" destId="{D2818CC0-BAF0-4F8C-8447-45B687E90F6A}" srcOrd="0" destOrd="0" presId="urn:microsoft.com/office/officeart/2005/8/layout/lProcess3"/>
    <dgm:cxn modelId="{A77E3D3B-8E01-4B02-869C-6EADF7D6FD47}" type="presOf" srcId="{2468F0EA-BD02-4AE3-AD25-B0D5EDBCED7B}" destId="{8FE64417-63A2-4552-8FA2-FDF281A9071D}" srcOrd="0" destOrd="0" presId="urn:microsoft.com/office/officeart/2005/8/layout/lProcess3"/>
    <dgm:cxn modelId="{E6E3733B-D109-4987-A6C2-7529E1BDE6E1}" srcId="{E774A891-FC91-426D-9F57-6F352DB4A4B1}" destId="{989A4BE0-FA08-42EF-BB12-9947C35E5811}" srcOrd="4" destOrd="0" parTransId="{0C698E22-BB7F-450B-B161-BE933C98ADD4}" sibTransId="{5368CE4B-13B3-46D8-B658-486FC206F601}"/>
    <dgm:cxn modelId="{B2BFD33C-56E4-4D66-8D27-0CEE907EFC1C}" srcId="{9925971C-3667-4189-B621-2021C5DD9EC5}" destId="{8E064969-95CC-4A7D-95C3-C9C7789BA639}" srcOrd="4" destOrd="0" parTransId="{338AE0C1-A0A1-4580-9467-E3E109DB5484}" sibTransId="{F81A6E06-D4D3-42E7-B3D2-4003738228AA}"/>
    <dgm:cxn modelId="{DD4E133D-6611-4483-B4DA-9344B9E9D564}" type="presOf" srcId="{D76464CE-DB03-4D1D-B6D8-39CB94EC6BEA}" destId="{7AAD670E-0D11-45F7-B0FD-E627A236F9B1}" srcOrd="0" destOrd="0" presId="urn:microsoft.com/office/officeart/2005/8/layout/lProcess3"/>
    <dgm:cxn modelId="{EB2A223D-4308-4923-8D07-BC07852E4FBC}" type="presOf" srcId="{F6585F52-07AE-4003-B5AB-01C670A14DF2}" destId="{E874413E-53BC-493C-BE7F-FBB75E978E1D}" srcOrd="0" destOrd="0" presId="urn:microsoft.com/office/officeart/2005/8/layout/lProcess3"/>
    <dgm:cxn modelId="{64EFBC3D-228A-43BB-AFFF-A9E229F4B5D8}" srcId="{A9BBBD80-123D-477A-9910-66D4B759A883}" destId="{F2824B41-14F2-43C8-BCD0-D57EDE7EFEB4}" srcOrd="1" destOrd="0" parTransId="{29F96530-2456-4021-A8AC-8C1E655C114A}" sibTransId="{3FEF5C0B-DA86-4C89-B113-5A946068A66C}"/>
    <dgm:cxn modelId="{C9DF4C3E-2306-42E9-B05D-3AC071F2F652}" srcId="{D5A67F73-5628-4681-87F7-9B4F9829690B}" destId="{4CCFD838-A8E2-4320-911C-3EC3E6497BBE}" srcOrd="4" destOrd="0" parTransId="{019A7898-A196-48E4-96DC-0905F0589129}" sibTransId="{DD422EF1-344A-44FE-8314-65A16EFE1077}"/>
    <dgm:cxn modelId="{DAD15E40-1B82-48EC-9580-3053976E6145}" type="presOf" srcId="{451EFF04-A7B4-4921-8D18-9D4E0E7B6234}" destId="{6FADD685-94DA-4D49-87DB-2E309FD3671F}" srcOrd="0" destOrd="0" presId="urn:microsoft.com/office/officeart/2005/8/layout/lProcess3"/>
    <dgm:cxn modelId="{DBAE165B-58F8-49D2-A645-3799F10D0F36}" srcId="{288D5930-D4AA-4F97-8D09-0C5DAB9C259A}" destId="{9C27B685-4241-40BF-BAF2-12BE67C8F44D}" srcOrd="3" destOrd="0" parTransId="{E183F026-B91B-4190-8F03-F7A50EB6295B}" sibTransId="{A344933C-BEFE-4A2B-932E-AF0EC3AB4C96}"/>
    <dgm:cxn modelId="{8D95475B-F734-4BD4-82CB-8AA1AADB1714}" srcId="{ED75475F-4DC1-4BAA-B3EF-E030FB6FCE5D}" destId="{3BF17529-532A-4A41-938E-D11874B9E90E}" srcOrd="0" destOrd="0" parTransId="{9D398CB4-F152-4FF7-AB6A-261977939B76}" sibTransId="{70199E5B-4064-4705-8FFD-62671A65AE88}"/>
    <dgm:cxn modelId="{6110E45D-B256-433B-BAE2-DC5671FC0503}" srcId="{A2B5153F-5B71-46C8-B545-EF6A41000BFC}" destId="{18F5BAE4-1D72-4D90-A4C2-196EC4E3B96B}" srcOrd="0" destOrd="0" parTransId="{FD43E53E-61B1-42E9-BCC5-734ECA426FEE}" sibTransId="{A91FAF9C-7680-4F91-B3C3-582DD5705BCB}"/>
    <dgm:cxn modelId="{EA5C9A60-5C0B-4C4B-9839-BBFB3A3BA568}" srcId="{D56F8EDF-7007-437E-8E8E-04652CFF51F4}" destId="{E774A891-FC91-426D-9F57-6F352DB4A4B1}" srcOrd="6" destOrd="0" parTransId="{AA9CC5C1-C837-48B0-A384-3E2FC51C9745}" sibTransId="{A9006319-2DA7-460B-AC15-8E9B353BB1B8}"/>
    <dgm:cxn modelId="{FAE15B61-7760-4EF4-920A-20B3436CEFC8}" srcId="{2C67A84B-1DA8-404D-A584-017D671A3287}" destId="{132426B9-1589-4E8F-A314-0FA664602DF1}" srcOrd="4" destOrd="0" parTransId="{64855D36-3F4E-43DE-BB0F-AA145908FCF5}" sibTransId="{A3EB1F84-C89E-4EE7-AF79-F156490002E8}"/>
    <dgm:cxn modelId="{8F615661-C868-44DE-8F23-B4698BEF9054}" type="presOf" srcId="{2882A684-0624-44D0-8ABC-49B55BD18866}" destId="{184D54A0-2B24-406F-80BE-E3F951E4DCEB}" srcOrd="0" destOrd="0" presId="urn:microsoft.com/office/officeart/2005/8/layout/lProcess3"/>
    <dgm:cxn modelId="{3E258361-C110-4F87-A247-912FC36193EB}" srcId="{9925971C-3667-4189-B621-2021C5DD9EC5}" destId="{B60AF2C5-7E04-41A5-BE16-341B90F4E0C3}" srcOrd="2" destOrd="0" parTransId="{74F9A475-507A-408B-A48C-76E63AACDA20}" sibTransId="{1BEB85C6-A2ED-4E04-9733-EF931FD1C138}"/>
    <dgm:cxn modelId="{83EEAC42-04C0-458A-9436-206A13713755}" type="presOf" srcId="{15A7A580-2129-4117-BE70-7A6B6F86F052}" destId="{4B8F0E83-35B2-478F-B70B-3E090F18E195}" srcOrd="0" destOrd="0" presId="urn:microsoft.com/office/officeart/2005/8/layout/lProcess3"/>
    <dgm:cxn modelId="{54FC8363-1249-4357-8F8D-74D358280AD4}" type="presOf" srcId="{02DC38E8-5CB9-4CB1-A38A-39108C81391A}" destId="{9CF6AFE5-CE06-426A-B434-3DC3692BC4B0}" srcOrd="0" destOrd="0" presId="urn:microsoft.com/office/officeart/2005/8/layout/lProcess3"/>
    <dgm:cxn modelId="{9AE61044-63B9-48A3-BDF2-1A110DC02207}" srcId="{D76464CE-DB03-4D1D-B6D8-39CB94EC6BEA}" destId="{7AC507E4-2542-4213-9F47-FE2FD5E7BD0F}" srcOrd="0" destOrd="0" parTransId="{EF74EEB5-2567-4C99-BB1F-AB35F2E7B98D}" sibTransId="{D3E2AB80-5B1E-4F76-8B6F-E1B386BEC346}"/>
    <dgm:cxn modelId="{2CB30746-C5B7-404E-ADDA-668F25DF3D3A}" type="presOf" srcId="{ACBB743D-903D-4113-A150-1FEB320D57F5}" destId="{BE803DBC-A68A-4270-92BA-1D15B1EBC5C3}" srcOrd="0" destOrd="0" presId="urn:microsoft.com/office/officeart/2005/8/layout/lProcess3"/>
    <dgm:cxn modelId="{49A67266-1709-428A-8574-3D6DADC0C42F}" type="presOf" srcId="{4597F544-B216-4752-BA29-7D27154E67CD}" destId="{25285A48-FCD8-4AAF-9284-DED5447DBB07}" srcOrd="0" destOrd="0" presId="urn:microsoft.com/office/officeart/2005/8/layout/lProcess3"/>
    <dgm:cxn modelId="{F1E36467-F113-47F1-907A-28EC887FFE7B}" srcId="{CD9D2520-AFA1-48B8-818A-204D96C169ED}" destId="{520B17BA-5373-4A4B-8A6C-FC384E68E502}" srcOrd="2" destOrd="0" parTransId="{AB5A2656-0106-4723-8397-907BCDC6FA3C}" sibTransId="{E777945E-933E-4C57-9A09-083233111198}"/>
    <dgm:cxn modelId="{5841C067-4110-412B-A8E6-D3CC334BC601}" type="presOf" srcId="{24D42D2F-811C-4587-8CD1-AE01C2EB0DF3}" destId="{1597F9EB-F618-45A8-B1F9-F2A31A75A76A}" srcOrd="0" destOrd="0" presId="urn:microsoft.com/office/officeart/2005/8/layout/lProcess3"/>
    <dgm:cxn modelId="{307FCA47-8958-4E1A-8CC3-0906D63C4C1C}" type="presOf" srcId="{571863CB-2687-4909-A612-FD8742B4C0C0}" destId="{AFA2D086-FB35-439D-BBB6-94057E412DF7}" srcOrd="0" destOrd="0" presId="urn:microsoft.com/office/officeart/2005/8/layout/lProcess3"/>
    <dgm:cxn modelId="{693F9D49-3690-4245-9C08-8833493D9A0E}" srcId="{A9BBBD80-123D-477A-9910-66D4B759A883}" destId="{594ABA1D-F07B-4409-986B-4E02A967EBEE}" srcOrd="3" destOrd="0" parTransId="{58FD12AB-5853-49FB-B7E3-7CBAC062BF67}" sibTransId="{2DE705A6-DC1F-4DC1-9F44-E5072E804F43}"/>
    <dgm:cxn modelId="{3F728E4B-F4DA-4E0D-9D9C-6BBA0E370DA8}" srcId="{20C04C63-C78D-44FD-84E4-66204A84E99C}" destId="{7780BC4E-9132-4351-863E-2885930B0763}" srcOrd="1" destOrd="0" parTransId="{22FE271E-07C5-42A9-BF3C-339CC4821B98}" sibTransId="{759F6A94-2DB6-4FCF-A266-522891662179}"/>
    <dgm:cxn modelId="{2A209A4B-D607-4C32-BB5A-AB9AF5B615BB}" srcId="{A2B5153F-5B71-46C8-B545-EF6A41000BFC}" destId="{7103096D-80C5-4794-98D0-616AE2A9DEA4}" srcOrd="2" destOrd="0" parTransId="{DDFD3E0E-8F4C-4AE9-885E-F3A80D938734}" sibTransId="{CAB78BCC-0A63-4E72-B6C6-7F52713158BE}"/>
    <dgm:cxn modelId="{92041A4C-1758-48E2-97D4-F484A8A63E8E}" srcId="{D76464CE-DB03-4D1D-B6D8-39CB94EC6BEA}" destId="{94CC5A65-009C-40DB-9398-F34648F99B8D}" srcOrd="2" destOrd="0" parTransId="{CDC024B0-7D48-4816-A845-2E934D8A86DC}" sibTransId="{CC9F62F2-AF1A-4F29-88E0-B291C0EB5B1C}"/>
    <dgm:cxn modelId="{2E82634D-13DF-4671-850B-697E39EB643A}" srcId="{CD9D2520-AFA1-48B8-818A-204D96C169ED}" destId="{0749A774-8D06-4ACE-9484-1E221FC783BA}" srcOrd="0" destOrd="0" parTransId="{A0FA4664-5047-4065-B9EA-14823E3C096D}" sibTransId="{11D097C9-2ECE-45A8-A153-8AF3502E267C}"/>
    <dgm:cxn modelId="{491DC26E-D5FB-40D1-8352-7A1916E87FC2}" srcId="{2C67A84B-1DA8-404D-A584-017D671A3287}" destId="{C2DE53EC-3607-4701-A2DB-C5A13C98C122}" srcOrd="3" destOrd="0" parTransId="{F41FBABA-65E6-4495-9315-5012E497BF29}" sibTransId="{108DF8C3-F115-4288-9069-DDE68DA55C98}"/>
    <dgm:cxn modelId="{CEE40C4F-7D5C-44CA-91B2-18E56A917096}" srcId="{D56F8EDF-7007-437E-8E8E-04652CFF51F4}" destId="{451EFF04-A7B4-4921-8D18-9D4E0E7B6234}" srcOrd="2" destOrd="0" parTransId="{8902BFF5-D72D-401D-B978-64A090371D6D}" sibTransId="{2A0616A3-6B3F-4045-9C5E-FEB9788C1715}"/>
    <dgm:cxn modelId="{99846E6F-AEEF-450C-92F9-F6378EEF4325}" srcId="{D56F8EDF-7007-437E-8E8E-04652CFF51F4}" destId="{64660BF9-334F-46BF-BFF3-984CB720CC95}" srcOrd="0" destOrd="0" parTransId="{B715D7B6-924B-48A9-BAD7-04E431E62E4C}" sibTransId="{5C14F3E3-D35A-441A-992F-A4F9C494475F}"/>
    <dgm:cxn modelId="{CC5A4E70-7289-473F-B561-395CC292F75D}" srcId="{451EFF04-A7B4-4921-8D18-9D4E0E7B6234}" destId="{5F406604-0AE2-446F-BFFE-A3744933423E}" srcOrd="2" destOrd="0" parTransId="{F77C56CE-E71E-4863-A9F2-9C7139F93B3D}" sibTransId="{4BA4321C-FD75-4489-BB45-AC415CC0123A}"/>
    <dgm:cxn modelId="{499D6871-CCD6-40E1-8796-35CB3F73A007}" type="presOf" srcId="{79117969-790E-4461-A688-2BD652E967D9}" destId="{5599BDF6-7801-4BAA-AF48-6834A8AE8C44}" srcOrd="0" destOrd="0" presId="urn:microsoft.com/office/officeart/2005/8/layout/lProcess3"/>
    <dgm:cxn modelId="{56C49D71-B48A-4DAF-BAFD-D5244353BBC3}" srcId="{95725253-D32C-4475-BEA4-8A2B1EA89991}" destId="{4D872796-22B5-4839-A9DC-B72FEAC7A005}" srcOrd="4" destOrd="0" parTransId="{B5399B00-CE1B-44DC-BC4A-15C28F50B574}" sibTransId="{04B524FB-AA35-473B-8F71-F7DB58F2095A}"/>
    <dgm:cxn modelId="{AED3C071-8326-46DF-90BA-2DAB72EE8C10}" srcId="{AA790FF2-E26A-4E86-9BB6-9B404A961D5D}" destId="{AC524F81-E072-438E-8EEC-777A32F3264F}" srcOrd="2" destOrd="0" parTransId="{6BEDB033-695E-42E5-8F2C-F5DE62802871}" sibTransId="{DA36C88A-4FE4-406F-873F-6F65085997AF}"/>
    <dgm:cxn modelId="{A51B0E73-E47D-43AD-B742-BE3C5EB28CDC}" srcId="{9925971C-3667-4189-B621-2021C5DD9EC5}" destId="{2F2353A8-A337-448D-BBF9-F02ACB561BA9}" srcOrd="0" destOrd="0" parTransId="{6CE709C8-F994-4490-BDB5-68F83A17ED27}" sibTransId="{4378F325-D7DD-48E3-A521-FA59C8942F71}"/>
    <dgm:cxn modelId="{B332A373-6AC9-4E4F-87EC-6B2042F4453F}" type="presOf" srcId="{A2B5153F-5B71-46C8-B545-EF6A41000BFC}" destId="{023F0E25-9B7B-4633-84AF-C4AC4F872F9C}" srcOrd="0" destOrd="0" presId="urn:microsoft.com/office/officeart/2005/8/layout/lProcess3"/>
    <dgm:cxn modelId="{A64DE273-F3F5-4F92-AD0D-CCA01EDF7EDD}" srcId="{A9BBBD80-123D-477A-9910-66D4B759A883}" destId="{9FD41E58-BEC7-4046-8A2F-E10BD226E8C8}" srcOrd="0" destOrd="0" parTransId="{2B2C2F82-EDD8-4195-8501-072B34FFF43E}" sibTransId="{2F510D79-1E3A-4958-AA49-217900683F43}"/>
    <dgm:cxn modelId="{9087C454-DB5D-47BC-8003-E66081CE5C90}" type="presOf" srcId="{CD9D2520-AFA1-48B8-818A-204D96C169ED}" destId="{B2E62C19-9157-4D85-9BB8-D4CBE932C6D2}" srcOrd="0" destOrd="0" presId="urn:microsoft.com/office/officeart/2005/8/layout/lProcess3"/>
    <dgm:cxn modelId="{81A41A55-2E49-4C67-B05F-F3B40BCCFF9E}" type="presOf" srcId="{36F3E52F-AE34-4E72-A1CC-B49F7CE52F25}" destId="{64AF2EA7-CF7C-4D3F-8D47-4E4F68C5E9A3}" srcOrd="0" destOrd="0" presId="urn:microsoft.com/office/officeart/2005/8/layout/lProcess3"/>
    <dgm:cxn modelId="{CCEE7A55-5D26-4702-8ABC-D3448512C3FC}" type="presOf" srcId="{521ABF9F-34AF-41F2-987B-C9F36E372F12}" destId="{741DF5DA-4E94-4FB3-B289-9DB437800867}" srcOrd="0" destOrd="0" presId="urn:microsoft.com/office/officeart/2005/8/layout/lProcess3"/>
    <dgm:cxn modelId="{5A933C57-20CE-47FA-9025-1AE33E980651}" type="presOf" srcId="{F2824B41-14F2-43C8-BCD0-D57EDE7EFEB4}" destId="{85588880-CEA4-40E8-BFA8-B4080085F1C8}" srcOrd="0" destOrd="0" presId="urn:microsoft.com/office/officeart/2005/8/layout/lProcess3"/>
    <dgm:cxn modelId="{F29E2E58-9B0D-4C0A-83FB-C782F8C20A19}" type="presOf" srcId="{99509FD7-DEF6-4786-82B0-B2B4DF240B66}" destId="{BF49DC81-FB37-49B1-8F68-8E2416D6A739}" srcOrd="0" destOrd="0" presId="urn:microsoft.com/office/officeart/2005/8/layout/lProcess3"/>
    <dgm:cxn modelId="{8D468358-0F9A-4DA4-B00D-EB2524EB2CC1}" srcId="{2C67A84B-1DA8-404D-A584-017D671A3287}" destId="{C893CE47-EEAF-41F8-9968-CBE62A9D8136}" srcOrd="1" destOrd="0" parTransId="{3196B724-546E-49F1-AEF7-DEC300CEAB3B}" sibTransId="{DC8648FD-7873-4BE9-8310-AD1C7DBD8C1D}"/>
    <dgm:cxn modelId="{6B84D279-FB9A-43D3-BC59-02731387404C}" type="presOf" srcId="{ED75475F-4DC1-4BAA-B3EF-E030FB6FCE5D}" destId="{30BF8E81-B8E0-45B5-98A1-96C141DCD7B0}" srcOrd="0" destOrd="0" presId="urn:microsoft.com/office/officeart/2005/8/layout/lProcess3"/>
    <dgm:cxn modelId="{DF22237A-56EA-411F-A601-49716A9E4312}" srcId="{D56F8EDF-7007-437E-8E8E-04652CFF51F4}" destId="{A2B5153F-5B71-46C8-B545-EF6A41000BFC}" srcOrd="11" destOrd="0" parTransId="{E736EF86-5B7D-437D-80A0-1EF547146140}" sibTransId="{7C32EEA0-69B3-4250-A80A-AB55E82B3C23}"/>
    <dgm:cxn modelId="{88F01B7B-2B98-4001-BCB2-A57721107118}" srcId="{D76464CE-DB03-4D1D-B6D8-39CB94EC6BEA}" destId="{F3A0877C-AE13-400B-BFB3-447F6167333B}" srcOrd="1" destOrd="0" parTransId="{65AB1E1F-D360-43DF-B8D5-9B62510AE8B7}" sibTransId="{61A7C6F6-59D1-4A76-8663-2F8340E86F93}"/>
    <dgm:cxn modelId="{6785BB7C-D4FD-4979-8F35-8E272E523103}" type="presOf" srcId="{9925971C-3667-4189-B621-2021C5DD9EC5}" destId="{361B93A9-43CF-4B6D-91D0-CE46B6274E4C}" srcOrd="0" destOrd="0" presId="urn:microsoft.com/office/officeart/2005/8/layout/lProcess3"/>
    <dgm:cxn modelId="{E8C7C07C-DC14-49F2-8F55-9B1E0DDCDC15}" type="presOf" srcId="{A420D04D-E38C-4E69-9F72-E3FD039CE2FD}" destId="{C2C9009E-E161-4FF2-B767-65B3F5C9A85E}" srcOrd="0" destOrd="0" presId="urn:microsoft.com/office/officeart/2005/8/layout/lProcess3"/>
    <dgm:cxn modelId="{2E1BDB7D-217C-42C3-B62E-1A44FB01A7A8}" type="presOf" srcId="{00063F33-F4D7-4E1F-9AF1-52A18A39501D}" destId="{E48B70F1-05AC-441E-BC99-CD342E62C885}" srcOrd="0" destOrd="0" presId="urn:microsoft.com/office/officeart/2005/8/layout/lProcess3"/>
    <dgm:cxn modelId="{5A8C147E-E83A-4479-9793-997FDA00A5DC}" srcId="{451EFF04-A7B4-4921-8D18-9D4E0E7B6234}" destId="{0F6B9A6A-4E4C-42AD-98F4-6B817011CCD9}" srcOrd="1" destOrd="0" parTransId="{BEBA57A5-8895-4723-803A-633D2FFB397B}" sibTransId="{C810E5A9-8775-46D3-9056-3D379EC51EBE}"/>
    <dgm:cxn modelId="{A399B57F-EFF7-4885-933D-F685DBB011BA}" srcId="{A2B5153F-5B71-46C8-B545-EF6A41000BFC}" destId="{B5B7483E-4DD8-488F-944D-23C42C6B2AA0}" srcOrd="4" destOrd="0" parTransId="{6FA1198D-D811-4512-BB60-CC9C39E905F5}" sibTransId="{7CC3EEF3-B288-4792-AC12-FD6D35EFA018}"/>
    <dgm:cxn modelId="{83C0B380-1A6B-4C81-8E0C-CDFEE19A9AC0}" type="presOf" srcId="{24DFEB91-D26D-4F8F-8E2A-BAA0BA981A30}" destId="{D3A44CA1-0B27-4601-BC0C-83AC019C829E}" srcOrd="0" destOrd="0" presId="urn:microsoft.com/office/officeart/2005/8/layout/lProcess3"/>
    <dgm:cxn modelId="{3B030081-AEE7-4EF8-A1DF-672E2CC28965}" type="presOf" srcId="{EA48D4A7-DFD0-4DF0-A227-51D9A8AB35CC}" destId="{383147AB-1130-42B6-9A31-A0B713BFA1D2}" srcOrd="0" destOrd="0" presId="urn:microsoft.com/office/officeart/2005/8/layout/lProcess3"/>
    <dgm:cxn modelId="{D5E29681-5F2E-4B40-8626-13B8D479465C}" srcId="{00063F33-F4D7-4E1F-9AF1-52A18A39501D}" destId="{53E1DFDF-E9D8-43D0-8B3C-30EEE207798B}" srcOrd="2" destOrd="0" parTransId="{05EABCAA-B594-4839-9CD0-B5CAB71A2B16}" sibTransId="{AB7D3F4C-57AB-4558-B0C5-AFA6A82D7F7A}"/>
    <dgm:cxn modelId="{AE384383-FA21-4444-9D44-573145711E92}" srcId="{451EFF04-A7B4-4921-8D18-9D4E0E7B6234}" destId="{79117969-790E-4461-A688-2BD652E967D9}" srcOrd="0" destOrd="0" parTransId="{AD30E79E-7862-42A1-B47A-F99B6EA42045}" sibTransId="{C9ABD818-67A4-4302-A087-F91627934107}"/>
    <dgm:cxn modelId="{3322C584-BA77-47C2-BA03-74E335D11A44}" srcId="{EA48D4A7-DFD0-4DF0-A227-51D9A8AB35CC}" destId="{0E3BC327-F0C0-440E-811E-815E20E91B48}" srcOrd="3" destOrd="0" parTransId="{1F379CEA-4A3D-4F3F-B9C4-81D109E5221E}" sibTransId="{C24272F8-F924-4505-B14B-B91BA7C240AA}"/>
    <dgm:cxn modelId="{0EAC5585-C92A-46C3-8914-6C07477232F3}" type="presOf" srcId="{94CC5A65-009C-40DB-9398-F34648F99B8D}" destId="{7DB241E0-3D98-4087-B2AE-9C9797AD2DB4}" srcOrd="0" destOrd="0" presId="urn:microsoft.com/office/officeart/2005/8/layout/lProcess3"/>
    <dgm:cxn modelId="{CAA9F187-F16A-4794-B56C-5B4368703ADA}" type="presOf" srcId="{92F4CD14-7BD8-42D2-8740-209557C9A3E7}" destId="{82633640-8DB0-4096-ABE7-A1EC3DDC0231}" srcOrd="0" destOrd="0" presId="urn:microsoft.com/office/officeart/2005/8/layout/lProcess3"/>
    <dgm:cxn modelId="{77215E89-AE48-4B17-BEC6-2B79ACE1A730}" type="presOf" srcId="{7AC507E4-2542-4213-9F47-FE2FD5E7BD0F}" destId="{663D7E02-1529-4EF5-93B2-9A7706940126}" srcOrd="0" destOrd="0" presId="urn:microsoft.com/office/officeart/2005/8/layout/lProcess3"/>
    <dgm:cxn modelId="{6D89A189-B00E-4B9F-8E17-DAF5EA7C268A}" type="presOf" srcId="{B036EE1B-82E0-401A-B372-5ECA8ED29AFF}" destId="{21B8CFDC-F55E-424F-B457-F1C86DB58431}" srcOrd="0" destOrd="0" presId="urn:microsoft.com/office/officeart/2005/8/layout/lProcess3"/>
    <dgm:cxn modelId="{68FA338A-9FB5-4620-B2E8-4F0AFE8B7D71}" type="presOf" srcId="{C2DE53EC-3607-4701-A2DB-C5A13C98C122}" destId="{9603FD9B-232A-441C-A30D-C4AEE6027566}" srcOrd="0" destOrd="0" presId="urn:microsoft.com/office/officeart/2005/8/layout/lProcess3"/>
    <dgm:cxn modelId="{56DF298B-38C7-435C-B534-5F30EDF682A1}" srcId="{E774A891-FC91-426D-9F57-6F352DB4A4B1}" destId="{4597F544-B216-4752-BA29-7D27154E67CD}" srcOrd="1" destOrd="0" parTransId="{EA2C800D-0190-4882-A82D-C81C611ED1DA}" sibTransId="{F787A876-B73D-4ADA-8A19-DF614252F7E1}"/>
    <dgm:cxn modelId="{4A33558B-6D33-4D8E-AD96-BD4FE64B9199}" srcId="{ED75475F-4DC1-4BAA-B3EF-E030FB6FCE5D}" destId="{970841A6-B0A0-4500-B07B-19A2F1119C40}" srcOrd="2" destOrd="0" parTransId="{5A623660-CC63-496A-B5B8-905216688DA3}" sibTransId="{BA048B0A-45BB-45B4-B824-25BA268EBDFF}"/>
    <dgm:cxn modelId="{E7C1568B-8196-4C5C-B4C3-1F38BB5F1370}" type="presOf" srcId="{57673942-87C9-4C59-BDFF-2B09886DF6BE}" destId="{F8B294C0-F90D-423B-B373-8CDD66D9A9D3}" srcOrd="0" destOrd="0" presId="urn:microsoft.com/office/officeart/2005/8/layout/lProcess3"/>
    <dgm:cxn modelId="{831BBC8E-8B4D-4A5F-8399-4E0937314CFF}" srcId="{20C04C63-C78D-44FD-84E4-66204A84E99C}" destId="{A088999F-B115-4646-AD65-9BEC6F8BDC34}" srcOrd="4" destOrd="0" parTransId="{3F1D1993-4D39-4BF6-9FA6-1C27D09176D9}" sibTransId="{D01C46DA-E0E2-4393-8C09-3F7FDE3A9D75}"/>
    <dgm:cxn modelId="{6C9C2F8F-2BA7-48D0-B611-69D28EE8D281}" srcId="{9925971C-3667-4189-B621-2021C5DD9EC5}" destId="{F6ED8375-5FA8-4733-B774-47E7CA209DD7}" srcOrd="1" destOrd="0" parTransId="{E071605E-16CB-4C8F-B32D-E21D6F15FA97}" sibTransId="{AD818BD9-8F7A-453A-96FF-E14626B44DF3}"/>
    <dgm:cxn modelId="{A273618F-049E-42BF-912B-727F3BF112ED}" srcId="{20BCDC47-22FF-4797-B45F-81A427AA75AF}" destId="{6E282DEA-936F-4D8F-8BC2-10A853B86630}" srcOrd="4" destOrd="0" parTransId="{7E06A863-381E-475D-A830-48276D0D4639}" sibTransId="{EE891041-5AE7-4076-A721-9F4BC7E60874}"/>
    <dgm:cxn modelId="{23D71690-DA69-4318-A659-D292FC9DDE3E}" srcId="{D56F8EDF-7007-437E-8E8E-04652CFF51F4}" destId="{AA790FF2-E26A-4E86-9BB6-9B404A961D5D}" srcOrd="4" destOrd="0" parTransId="{C71F04FC-FE6F-42A9-A8FD-266F6D33D8AE}" sibTransId="{13ECC96C-8093-4FE3-B59F-8DDF38C92690}"/>
    <dgm:cxn modelId="{1F3B9791-7D48-4EB5-BF7B-5084FDAB6F34}" type="presOf" srcId="{8E064969-95CC-4A7D-95C3-C9C7789BA639}" destId="{646F9EB4-FAAB-4BAE-97CD-E794B9F53FE5}" srcOrd="0" destOrd="0" presId="urn:microsoft.com/office/officeart/2005/8/layout/lProcess3"/>
    <dgm:cxn modelId="{100AA891-D596-44B8-A148-BDDFA4D44F51}" srcId="{20BCDC47-22FF-4797-B45F-81A427AA75AF}" destId="{A839C5DF-8712-48A6-8C50-C6909485F40C}" srcOrd="0" destOrd="0" parTransId="{3E39EE3A-0181-47FC-96EB-508C1D50F13F}" sibTransId="{5B0DDB87-9F9C-4310-85D7-843C025E2A40}"/>
    <dgm:cxn modelId="{452CC292-23F7-4ECE-B1F7-4D18F12E324D}" srcId="{20C04C63-C78D-44FD-84E4-66204A84E99C}" destId="{C710BC6C-6D01-4632-AFB2-FA0D5FBDF761}" srcOrd="0" destOrd="0" parTransId="{20601B71-1B45-4250-B45C-04B40B897CD5}" sibTransId="{B55203B4-9858-44D4-99E1-641D0A8CDC9E}"/>
    <dgm:cxn modelId="{20C80F94-C223-4B20-BFBB-AF3F7C09C739}" type="presOf" srcId="{53E1DFDF-E9D8-43D0-8B3C-30EEE207798B}" destId="{9291B40F-A92B-4C48-9603-EC051574A270}" srcOrd="0" destOrd="0" presId="urn:microsoft.com/office/officeart/2005/8/layout/lProcess3"/>
    <dgm:cxn modelId="{ACA38294-2A02-403D-81F5-87A3FEF71FE3}" srcId="{D56F8EDF-7007-437E-8E8E-04652CFF51F4}" destId="{EA48D4A7-DFD0-4DF0-A227-51D9A8AB35CC}" srcOrd="10" destOrd="0" parTransId="{8BA707A3-7BBE-471E-8C02-4C06FD12D8F5}" sibTransId="{C7A3BA7A-A39F-41BC-A06B-C7D11C129ACB}"/>
    <dgm:cxn modelId="{EEC61C95-AA7A-42AD-8EC0-DD0322968B42}" type="presOf" srcId="{0F6B9A6A-4E4C-42AD-98F4-6B817011CCD9}" destId="{3B9035DE-99F6-4CD1-A0A9-14637FABBF8A}" srcOrd="0" destOrd="0" presId="urn:microsoft.com/office/officeart/2005/8/layout/lProcess3"/>
    <dgm:cxn modelId="{09E80B97-8858-4729-A379-6C95187ACE67}" srcId="{31F5E787-64AE-4A15-AA0C-7547AE6FE00A}" destId="{C02F4A5A-4316-4187-968A-3D920EECDBFB}" srcOrd="0" destOrd="0" parTransId="{AFB53646-71B4-4344-97BA-30B7D5857CEF}" sibTransId="{F01A3B87-7DAF-43E5-9202-E274E4DA4354}"/>
    <dgm:cxn modelId="{884AEC97-6691-4053-80DF-33EFFA07A12C}" type="presOf" srcId="{E774A891-FC91-426D-9F57-6F352DB4A4B1}" destId="{8FE97CC7-8B2A-4457-8140-3C65E9EF4E9B}" srcOrd="0" destOrd="0" presId="urn:microsoft.com/office/officeart/2005/8/layout/lProcess3"/>
    <dgm:cxn modelId="{09AE6A98-1163-48CC-85A1-EC0C120EB921}" type="presOf" srcId="{4DC6A774-C3B8-4D55-AA5E-82E699D132FF}" destId="{3082A2DB-57A3-4F8A-937A-FE5545093A3B}" srcOrd="0" destOrd="0" presId="urn:microsoft.com/office/officeart/2005/8/layout/lProcess3"/>
    <dgm:cxn modelId="{C080C29A-2A33-44FB-8DBB-4EE88CEEFF9C}" srcId="{D56F8EDF-7007-437E-8E8E-04652CFF51F4}" destId="{95725253-D32C-4475-BEA4-8A2B1EA89991}" srcOrd="5" destOrd="0" parTransId="{3EFB9236-F460-4031-9DC8-9EB890B855D3}" sibTransId="{097A6EBA-65B2-497A-809B-8182EA1C5751}"/>
    <dgm:cxn modelId="{214A649B-D08B-4C2A-8216-E1A1A7C996BA}" type="presOf" srcId="{BA1D552F-7449-46B0-98A9-F283AB000DB4}" destId="{56B79893-4574-42E3-BFBB-5C6D66D7BD2C}" srcOrd="0" destOrd="0" presId="urn:microsoft.com/office/officeart/2005/8/layout/lProcess3"/>
    <dgm:cxn modelId="{4C92399C-064E-480F-83BD-4B473061B274}" srcId="{A9BBBD80-123D-477A-9910-66D4B759A883}" destId="{8E74254D-9B95-4B26-B5EE-68537187B810}" srcOrd="2" destOrd="0" parTransId="{BE348820-3014-44B1-ACF0-566329E6F4CD}" sibTransId="{63EC4FAE-6B69-4718-BEDC-99EF21EB71E5}"/>
    <dgm:cxn modelId="{B67A0C9E-55EE-4472-9774-5FF4655132B8}" type="presOf" srcId="{5ADB5157-B495-4269-8863-4D97280CF330}" destId="{DF1D0023-05BD-47B3-8C2D-27FEB7EC56D3}" srcOrd="0" destOrd="0" presId="urn:microsoft.com/office/officeart/2005/8/layout/lProcess3"/>
    <dgm:cxn modelId="{7FC4809F-BFF8-436B-B27A-8992A66B19C9}" srcId="{9925971C-3667-4189-B621-2021C5DD9EC5}" destId="{7906C817-3AB7-4404-AE94-FD0109DE4265}" srcOrd="3" destOrd="0" parTransId="{D1322DC2-1C67-40C3-981E-EDCFAFF0F220}" sibTransId="{416D15D1-A22F-45D7-933F-9F91FF259AED}"/>
    <dgm:cxn modelId="{F7EE5AA0-9672-4774-BBCE-B11E89CBE17A}" type="presOf" srcId="{8389C8EC-302B-4B57-8D3C-B1A44CCB4C49}" destId="{5BF43D05-85D4-4E1D-BED1-962BFC5A8283}" srcOrd="0" destOrd="0" presId="urn:microsoft.com/office/officeart/2005/8/layout/lProcess3"/>
    <dgm:cxn modelId="{F0A730A1-3255-43D4-8D6F-B5D9DCE87390}" type="presOf" srcId="{0108183C-F25C-4071-8C8E-D8BE195701F1}" destId="{387C8BB4-F408-4D49-8100-B87FDC321FF4}" srcOrd="0" destOrd="0" presId="urn:microsoft.com/office/officeart/2005/8/layout/lProcess3"/>
    <dgm:cxn modelId="{EF9866A1-15D0-4F6B-87AA-0A5EBD97E527}" type="presOf" srcId="{520B17BA-5373-4A4B-8A6C-FC384E68E502}" destId="{D25DAF8C-50BE-4B20-9D25-41221BDB3F14}" srcOrd="0" destOrd="0" presId="urn:microsoft.com/office/officeart/2005/8/layout/lProcess3"/>
    <dgm:cxn modelId="{8E69E6A2-7469-4823-8C7F-C02261366665}" srcId="{D56F8EDF-7007-437E-8E8E-04652CFF51F4}" destId="{D76464CE-DB03-4D1D-B6D8-39CB94EC6BEA}" srcOrd="17" destOrd="0" parTransId="{213F3893-32FC-4DD1-877F-36469FBC09CD}" sibTransId="{1901BB85-5B26-4F3A-B012-59EBF80CB454}"/>
    <dgm:cxn modelId="{CDC1A6A3-3E81-4E63-A0AA-EEEA91C1CC39}" type="presOf" srcId="{CA8295AA-D6B8-452B-9762-CE95B90D8D17}" destId="{568B9978-44D1-4864-84DF-D4C854278443}" srcOrd="0" destOrd="0" presId="urn:microsoft.com/office/officeart/2005/8/layout/lProcess3"/>
    <dgm:cxn modelId="{80DDA6A3-0ED8-47C7-8BB7-56F8F2AE1822}" srcId="{D56F8EDF-7007-437E-8E8E-04652CFF51F4}" destId="{00063F33-F4D7-4E1F-9AF1-52A18A39501D}" srcOrd="1" destOrd="0" parTransId="{E4C3C34C-2461-4DFD-BAD5-81C1854A379B}" sibTransId="{5F21299E-E7BF-4E95-82E2-02C2C38BCDC4}"/>
    <dgm:cxn modelId="{3483EBA3-FEA3-40F3-A8A1-98F95EF76924}" type="presOf" srcId="{9FD41E58-BEC7-4046-8A2F-E10BD226E8C8}" destId="{B23E0824-B04D-412D-B885-283C6E25232E}" srcOrd="0" destOrd="0" presId="urn:microsoft.com/office/officeart/2005/8/layout/lProcess3"/>
    <dgm:cxn modelId="{1492ADA8-2FEE-48DF-8287-6B5F0295A1BC}" type="presOf" srcId="{A95D05EB-5E80-4F34-87DB-DDF3227F52B0}" destId="{6A9EA585-DCA6-4D73-BA26-923F395034A5}" srcOrd="0" destOrd="0" presId="urn:microsoft.com/office/officeart/2005/8/layout/lProcess3"/>
    <dgm:cxn modelId="{92B869A9-D610-40BD-86B1-54208ECBA6D3}" type="presOf" srcId="{3C269CBD-F1B3-4AAF-852D-78317073EDEB}" destId="{E521B12A-4B74-4A5F-82B6-BEDD2EDCE1B0}" srcOrd="0" destOrd="0" presId="urn:microsoft.com/office/officeart/2005/8/layout/lProcess3"/>
    <dgm:cxn modelId="{C9C5F2A9-1D40-4815-B52C-6CB8480BA1B3}" srcId="{A9BBBD80-123D-477A-9910-66D4B759A883}" destId="{92F4CD14-7BD8-42D2-8740-209557C9A3E7}" srcOrd="4" destOrd="0" parTransId="{59DBC4B3-8D3E-4D0F-A60D-654F9B6B4EF4}" sibTransId="{A52ABA9A-D040-4DCA-A49F-4F5DFC8161C0}"/>
    <dgm:cxn modelId="{D25858AA-BE06-4CA8-B988-A7E025D387C4}" type="presOf" srcId="{5E560C86-E1E2-4C97-9BDB-1C4593F1AD67}" destId="{BEDDF03B-0F35-46CF-8433-BF14B9616FD2}" srcOrd="0" destOrd="0" presId="urn:microsoft.com/office/officeart/2005/8/layout/lProcess3"/>
    <dgm:cxn modelId="{6259AAAA-6E54-421B-A11B-5D1F1E6B9DE8}" srcId="{A2B5153F-5B71-46C8-B545-EF6A41000BFC}" destId="{A420D04D-E38C-4E69-9F72-E3FD039CE2FD}" srcOrd="3" destOrd="0" parTransId="{800FBD3C-65BE-476F-AA18-A09683034986}" sibTransId="{26D52E69-6571-4EEC-A393-3725BE5DC599}"/>
    <dgm:cxn modelId="{113AD8AA-470D-4824-9F0E-0C1FFBD1042C}" srcId="{64660BF9-334F-46BF-BFF3-984CB720CC95}" destId="{4DC6A774-C3B8-4D55-AA5E-82E699D132FF}" srcOrd="2" destOrd="0" parTransId="{38FD1B5A-65D0-4974-AC7B-DBE7EFD41A6D}" sibTransId="{E066F81A-CD65-4946-9400-2B9DB7C95390}"/>
    <dgm:cxn modelId="{838832AC-859E-4E3D-802E-17413D690D56}" srcId="{D56F8EDF-7007-437E-8E8E-04652CFF51F4}" destId="{9925971C-3667-4189-B621-2021C5DD9EC5}" srcOrd="16" destOrd="0" parTransId="{84216177-EDAB-49BF-9F4E-9B7FFE185D97}" sibTransId="{9C89831F-40EE-4C89-8402-E3E0E66DCD06}"/>
    <dgm:cxn modelId="{9694B0AC-5E75-4CD1-840C-B09E6B0590A1}" type="presOf" srcId="{49FF46FA-6CA3-46D1-A811-A47664215BC6}" destId="{2EE353D6-F2AC-46AC-BFDE-3C782D983108}" srcOrd="0" destOrd="0" presId="urn:microsoft.com/office/officeart/2005/8/layout/lProcess3"/>
    <dgm:cxn modelId="{4EF3DFAD-EA7B-44C6-90E1-E63AA1D77696}" type="presOf" srcId="{C02F4A5A-4316-4187-968A-3D920EECDBFB}" destId="{265F822A-2EA5-449F-BCC3-7C4D8F94C52F}" srcOrd="0" destOrd="0" presId="urn:microsoft.com/office/officeart/2005/8/layout/lProcess3"/>
    <dgm:cxn modelId="{61F78AAF-11C4-4FB1-B9F9-9963DE8C7CB7}" type="presOf" srcId="{20C04C63-C78D-44FD-84E4-66204A84E99C}" destId="{47737276-3109-4FFA-8E70-43E447609CF7}" srcOrd="0" destOrd="0" presId="urn:microsoft.com/office/officeart/2005/8/layout/lProcess3"/>
    <dgm:cxn modelId="{31E8DCB2-17A6-4766-862B-2CAC8303ABBF}" type="presOf" srcId="{D97B153C-EE26-4D5F-8FE9-1511E7108828}" destId="{35D8CB84-415E-4D32-B8F7-272F87B91692}" srcOrd="0" destOrd="0" presId="urn:microsoft.com/office/officeart/2005/8/layout/lProcess3"/>
    <dgm:cxn modelId="{4B3903B3-A777-4577-BB85-99F905FC3415}" type="presOf" srcId="{594ABA1D-F07B-4409-986B-4E02A967EBEE}" destId="{DEE538BC-874A-45EC-B0C4-1A2F502E7138}" srcOrd="0" destOrd="0" presId="urn:microsoft.com/office/officeart/2005/8/layout/lProcess3"/>
    <dgm:cxn modelId="{BD68B0B3-81E2-4FAF-8B1F-890B1C9D1E9F}" srcId="{E774A891-FC91-426D-9F57-6F352DB4A4B1}" destId="{A4547B2C-EB98-41AB-B7B6-D081AAD8FC35}" srcOrd="0" destOrd="0" parTransId="{329403A2-B5D1-4EDF-AD76-390A88AE5E17}" sibTransId="{CFF489B0-D6C8-46BE-B4FE-9A6372330664}"/>
    <dgm:cxn modelId="{8F0848B5-4132-49B9-8D76-B131797B873E}" srcId="{EA48D4A7-DFD0-4DF0-A227-51D9A8AB35CC}" destId="{CC4692E2-F0B8-4342-8BB2-B5532EC8AD3E}" srcOrd="4" destOrd="0" parTransId="{CB6B3513-6371-4A31-A413-97C972CF4F64}" sibTransId="{1E5FFDA9-826F-4160-AFBA-B7ABF477F319}"/>
    <dgm:cxn modelId="{8BA758B5-CA5D-43F1-A563-9A29A2167993}" type="presOf" srcId="{5FDC4A79-18A8-4E1F-8B75-6DD9509AF5FA}" destId="{133865E2-68B7-4A56-8F93-94C90C67E416}" srcOrd="0" destOrd="0" presId="urn:microsoft.com/office/officeart/2005/8/layout/lProcess3"/>
    <dgm:cxn modelId="{7E457BB5-ED6D-4F68-9179-DDAEC2B2B1FE}" srcId="{ED75475F-4DC1-4BAA-B3EF-E030FB6FCE5D}" destId="{28725D3A-AA86-417B-81C5-2204FFA7065B}" srcOrd="4" destOrd="0" parTransId="{069BC6DC-E3E4-41EE-845E-4A2B5FBD2F9A}" sibTransId="{10197F05-59FD-44E4-8D39-E99FBA02B912}"/>
    <dgm:cxn modelId="{0B85D5B5-553F-44B5-A417-CE85B0905126}" type="presOf" srcId="{989A4BE0-FA08-42EF-BB12-9947C35E5811}" destId="{890E4A6D-AF3C-4B93-8F1D-DD368513C809}" srcOrd="0" destOrd="0" presId="urn:microsoft.com/office/officeart/2005/8/layout/lProcess3"/>
    <dgm:cxn modelId="{D737F7B5-B1B5-4497-9D3A-ADDB1565EE21}" type="presOf" srcId="{2D510503-264E-48C0-871B-E10ADF0AF214}" destId="{6BEBB1F7-FA8F-490B-B0D6-10CA108F5185}" srcOrd="0" destOrd="0" presId="urn:microsoft.com/office/officeart/2005/8/layout/lProcess3"/>
    <dgm:cxn modelId="{2C1C49B6-CCA8-4874-B011-F79B25E24E65}" srcId="{D56F8EDF-7007-437E-8E8E-04652CFF51F4}" destId="{20C04C63-C78D-44FD-84E4-66204A84E99C}" srcOrd="8" destOrd="0" parTransId="{F9CC845F-4DB7-44D1-A66D-209F7D26A592}" sibTransId="{AE5E04A4-5B84-4C7A-9A9F-746393BF2B4E}"/>
    <dgm:cxn modelId="{04BF53B6-CF5F-4DA8-AD63-94A893CC22A5}" type="presOf" srcId="{5DE0743D-A835-48D9-90E8-D8223AA94D3C}" destId="{55DF0FE2-CE0F-4426-8789-86E8CD51BD81}" srcOrd="0" destOrd="0" presId="urn:microsoft.com/office/officeart/2005/8/layout/lProcess3"/>
    <dgm:cxn modelId="{354D35B8-F9FB-4CCE-98D6-02060E722CD4}" srcId="{ED75475F-4DC1-4BAA-B3EF-E030FB6FCE5D}" destId="{D97B153C-EE26-4D5F-8FE9-1511E7108828}" srcOrd="3" destOrd="0" parTransId="{F0FE851C-93B6-4497-A685-7667050DB85B}" sibTransId="{C6222079-3673-41BE-86AE-E4EC922D3772}"/>
    <dgm:cxn modelId="{EAFB56BD-9F2C-4812-BE35-F09D55A61A95}" srcId="{20BCDC47-22FF-4797-B45F-81A427AA75AF}" destId="{5A295DEB-CA92-4573-8BB7-EB4236DB005A}" srcOrd="1" destOrd="0" parTransId="{D3D9E879-D706-4C37-93F8-EB1E66405661}" sibTransId="{A73E96D3-EA7D-4B79-85AE-5C549FFD248E}"/>
    <dgm:cxn modelId="{476A54BE-7C65-473A-9ACA-03D914A017DD}" type="presOf" srcId="{A6E0B37B-1D4D-41F4-9798-99698EEE711B}" destId="{E67FF568-8A62-4714-890C-9ED98B4583EE}" srcOrd="0" destOrd="0" presId="urn:microsoft.com/office/officeart/2005/8/layout/lProcess3"/>
    <dgm:cxn modelId="{2DF990BE-2C94-4A3B-A140-C754C3938EF7}" srcId="{00063F33-F4D7-4E1F-9AF1-52A18A39501D}" destId="{04BAD2AA-EFC9-4A9C-A04D-9B6B1D606C88}" srcOrd="0" destOrd="0" parTransId="{6A0DFD64-6AC3-4AC5-B4F7-1EAE3A1F72CC}" sibTransId="{1529200D-5A2C-4383-9891-174BAC365E7F}"/>
    <dgm:cxn modelId="{B4A831BF-E827-4A24-9DDF-0F791E001AE5}" type="presOf" srcId="{6C0F72AE-CBBE-4E00-A17C-F07800581BCF}" destId="{4B786CF4-4569-4D5A-82E6-C026182964C9}" srcOrd="0" destOrd="0" presId="urn:microsoft.com/office/officeart/2005/8/layout/lProcess3"/>
    <dgm:cxn modelId="{9EFBB5BF-ED61-4E3B-A3EA-FEA4CD3F2A97}" type="presOf" srcId="{D5A67F73-5628-4681-87F7-9B4F9829690B}" destId="{42B713BE-A566-46E3-B809-4A86075DD9C7}" srcOrd="0" destOrd="0" presId="urn:microsoft.com/office/officeart/2005/8/layout/lProcess3"/>
    <dgm:cxn modelId="{8614B9BF-0DE4-47E5-B45D-19E409B330A1}" type="presOf" srcId="{04BAD2AA-EFC9-4A9C-A04D-9B6B1D606C88}" destId="{113A91F7-104A-43CE-96D0-6DDD34FECBB8}" srcOrd="0" destOrd="0" presId="urn:microsoft.com/office/officeart/2005/8/layout/lProcess3"/>
    <dgm:cxn modelId="{9BC1D8BF-AB9A-44E6-83C7-1CB4227B850F}" srcId="{CD9D2520-AFA1-48B8-818A-204D96C169ED}" destId="{02DC38E8-5CB9-4CB1-A38A-39108C81391A}" srcOrd="1" destOrd="0" parTransId="{AD438E3F-529A-4ED7-8D70-D04A1D989F51}" sibTransId="{68B45042-48C7-4917-8509-CE7FA41A2CC0}"/>
    <dgm:cxn modelId="{1BC382C0-1973-40D7-B3B9-5C601D7DEFFA}" srcId="{2C67A84B-1DA8-404D-A584-017D671A3287}" destId="{15A7A580-2129-4117-BE70-7A6B6F86F052}" srcOrd="0" destOrd="0" parTransId="{D1155D53-45C0-4288-A56F-21D61285327A}" sibTransId="{E8DA2E32-5F7D-4753-B939-EAEEC6112813}"/>
    <dgm:cxn modelId="{C91471C1-1DC2-4A67-A089-C20969042F71}" type="presOf" srcId="{6E282DEA-936F-4D8F-8BC2-10A853B86630}" destId="{0A04C291-00AF-4468-9057-445133C1F66B}" srcOrd="0" destOrd="0" presId="urn:microsoft.com/office/officeart/2005/8/layout/lProcess3"/>
    <dgm:cxn modelId="{C0ECBEC4-DF4C-4C24-B067-EA2364633ED4}" srcId="{288D5930-D4AA-4F97-8D09-0C5DAB9C259A}" destId="{9AC5D45E-0C7A-4105-8BEC-2629F2B767B1}" srcOrd="4" destOrd="0" parTransId="{9EA659A3-3790-40AF-9EB4-F62684EE7A5F}" sibTransId="{8C4E92AD-5672-45C2-A072-E4EAE95546A5}"/>
    <dgm:cxn modelId="{54E523C8-F5B8-401B-A0C7-ED9AECD5F18B}" type="presOf" srcId="{CC252190-5F22-4D73-84BC-37441EEA2FE3}" destId="{BCD132FD-F92E-4312-AD87-64181510EB4F}" srcOrd="0" destOrd="0" presId="urn:microsoft.com/office/officeart/2005/8/layout/lProcess3"/>
    <dgm:cxn modelId="{91C79CCC-20B4-4AE8-975A-485BF351B5A3}" type="presOf" srcId="{5F406604-0AE2-446F-BFFE-A3744933423E}" destId="{17607426-D82E-4CC9-BC30-C83D716D7F8A}" srcOrd="0" destOrd="0" presId="urn:microsoft.com/office/officeart/2005/8/layout/lProcess3"/>
    <dgm:cxn modelId="{E1AEBCCC-F6EF-4991-9B0F-508F275DEB8E}" type="presOf" srcId="{64660BF9-334F-46BF-BFF3-984CB720CC95}" destId="{0299A032-5BE4-42D2-B17B-FDB43E89F47E}" srcOrd="0" destOrd="0" presId="urn:microsoft.com/office/officeart/2005/8/layout/lProcess3"/>
    <dgm:cxn modelId="{123D7CCE-4326-4267-B117-570C2A943375}" srcId="{D56F8EDF-7007-437E-8E8E-04652CFF51F4}" destId="{2C67A84B-1DA8-404D-A584-017D671A3287}" srcOrd="18" destOrd="0" parTransId="{19A9B967-C055-4197-9095-45B9E5ACAAF8}" sibTransId="{F58FC505-0D1B-4AF7-9EC8-89E56A40255A}"/>
    <dgm:cxn modelId="{CD9C9ACE-DF70-4E9C-ACC6-4D9CA7AB277E}" type="presOf" srcId="{2C67A84B-1DA8-404D-A584-017D671A3287}" destId="{E8040FCE-27E2-4B83-BB88-9E5049E7EE33}" srcOrd="0" destOrd="0" presId="urn:microsoft.com/office/officeart/2005/8/layout/lProcess3"/>
    <dgm:cxn modelId="{EFE5FDCE-80F6-46EF-BD65-809451A3B059}" type="presOf" srcId="{EE42E627-1FC2-41D8-B95F-2953193B2686}" destId="{766B19F8-5BC3-48CD-8C0B-3E7F9E17C25E}" srcOrd="0" destOrd="0" presId="urn:microsoft.com/office/officeart/2005/8/layout/lProcess3"/>
    <dgm:cxn modelId="{4579B0D0-2E5D-41CC-BEB4-43FD4303B246}" type="presOf" srcId="{132426B9-1589-4E8F-A314-0FA664602DF1}" destId="{1BEBAD78-E97C-428E-A876-8ED850DB287F}" srcOrd="0" destOrd="0" presId="urn:microsoft.com/office/officeart/2005/8/layout/lProcess3"/>
    <dgm:cxn modelId="{9E64F6D1-B143-402E-BC7C-BC1B7D860C76}" srcId="{451EFF04-A7B4-4921-8D18-9D4E0E7B6234}" destId="{AEAB8ED7-A888-41EA-8A37-ECDAC26B7FE0}" srcOrd="3" destOrd="0" parTransId="{5DFF108D-B37E-4E29-A9E4-2627FFE3DA1F}" sibTransId="{7F7503F9-EEA3-4727-AB9C-778C9695821B}"/>
    <dgm:cxn modelId="{A31D23D2-02F5-4558-B697-631EA0C94F66}" srcId="{2C67A84B-1DA8-404D-A584-017D671A3287}" destId="{02310D2D-C8BE-4749-85C4-06C3955CB95F}" srcOrd="2" destOrd="0" parTransId="{628AE8A4-6ED8-4C1E-BFD2-ED32CA87ADAF}" sibTransId="{A93D971B-E855-4344-8A73-DCEB32899849}"/>
    <dgm:cxn modelId="{F5853AD2-E999-45D5-B3A6-B17EA0B903DC}" type="presOf" srcId="{C893CE47-EEAF-41F8-9968-CBE62A9D8136}" destId="{26658E06-16CA-4907-B90F-52EF02C7EB34}" srcOrd="0" destOrd="0" presId="urn:microsoft.com/office/officeart/2005/8/layout/lProcess3"/>
    <dgm:cxn modelId="{81E27BD3-8D01-4301-93A5-765A8426350E}" type="presOf" srcId="{295ECBD2-B9DC-4083-A9F5-0AA8FCF3A0E2}" destId="{A0F2FD17-1325-489F-9F40-35E733B74E7C}" srcOrd="0" destOrd="0" presId="urn:microsoft.com/office/officeart/2005/8/layout/lProcess3"/>
    <dgm:cxn modelId="{451FD1D4-05CA-4FF5-AA0B-FDD128A5A840}" type="presOf" srcId="{F3A0877C-AE13-400B-BFB3-447F6167333B}" destId="{1B64AF88-CFFB-408C-BFAD-D190C731D539}" srcOrd="0" destOrd="0" presId="urn:microsoft.com/office/officeart/2005/8/layout/lProcess3"/>
    <dgm:cxn modelId="{CE7FF9D4-9462-4A86-B8F1-2E7CF2FE95AB}" type="presOf" srcId="{D2F5FEE0-739B-40B7-9D14-AF8E43D1F550}" destId="{FB8B269B-53BA-45F6-8109-F0FD8F277792}" srcOrd="0" destOrd="0" presId="urn:microsoft.com/office/officeart/2005/8/layout/lProcess3"/>
    <dgm:cxn modelId="{B5882AD5-61C1-44E8-AD5E-CC134E1C9876}" srcId="{ED75475F-4DC1-4BAA-B3EF-E030FB6FCE5D}" destId="{B036EE1B-82E0-401A-B372-5ECA8ED29AFF}" srcOrd="1" destOrd="0" parTransId="{BB867CDD-BE31-4FDD-835E-6B3FFF47CCD4}" sibTransId="{33BB7D26-6A8F-4E70-880E-EC851A15F994}"/>
    <dgm:cxn modelId="{6F4D59D6-8851-40DA-86CE-BF2C19C4784D}" srcId="{20C04C63-C78D-44FD-84E4-66204A84E99C}" destId="{A95D05EB-5E80-4F34-87DB-DDF3227F52B0}" srcOrd="3" destOrd="0" parTransId="{9D303378-03AB-4950-985D-A79717E5FDF8}" sibTransId="{DBA14D67-0541-4750-8C11-FCEDD5C72216}"/>
    <dgm:cxn modelId="{6CDDF0D6-6090-4E33-B560-F5CBA7B46EC2}" type="presOf" srcId="{4D872796-22B5-4839-A9DC-B72FEAC7A005}" destId="{36FAA997-3120-4DAF-8BC2-5AEC81CB34AD}" srcOrd="0" destOrd="0" presId="urn:microsoft.com/office/officeart/2005/8/layout/lProcess3"/>
    <dgm:cxn modelId="{FAB133D8-6D15-4B23-BDFF-C8774D2B26C9}" type="presOf" srcId="{AC524F81-E072-438E-8EEC-777A32F3264F}" destId="{516457AE-A5F5-41A1-8A32-BCD576DC20A6}" srcOrd="0" destOrd="0" presId="urn:microsoft.com/office/officeart/2005/8/layout/lProcess3"/>
    <dgm:cxn modelId="{8B51D3DA-1723-4729-AF73-AB2AC5AF324E}" type="presOf" srcId="{A4B7FCD0-10D8-4C5F-82C9-DD19FD40E9C4}" destId="{D8C19243-821D-444E-B5AC-44843A0DDA5F}" srcOrd="0" destOrd="0" presId="urn:microsoft.com/office/officeart/2005/8/layout/lProcess3"/>
    <dgm:cxn modelId="{B5C8F2DA-E507-4E18-9BBB-A7E6578994AD}" srcId="{AA790FF2-E26A-4E86-9BB6-9B404A961D5D}" destId="{282F9EAB-352C-4181-AA6E-FF9DB7103AAD}" srcOrd="1" destOrd="0" parTransId="{B7AE6DC6-019C-43EA-B623-A6858F77727E}" sibTransId="{AF08BD73-9728-472F-B4F1-C5A0EA4BA1DF}"/>
    <dgm:cxn modelId="{588D86DB-478E-42F4-805C-39C4965F1333}" srcId="{20BCDC47-22FF-4797-B45F-81A427AA75AF}" destId="{2468F0EA-BD02-4AE3-AD25-B0D5EDBCED7B}" srcOrd="2" destOrd="0" parTransId="{7627BF1F-ED40-4909-A9C3-11D3D858D9C1}" sibTransId="{02D3C171-3F47-4C24-8ED9-ADA38D1E9B7B}"/>
    <dgm:cxn modelId="{B169E0DC-8CA5-4D5E-9A7B-4F9C42122563}" type="presOf" srcId="{18F5BAE4-1D72-4D90-A4C2-196EC4E3B96B}" destId="{6FC1205B-24CC-4D25-9630-6044AD1848D3}" srcOrd="0" destOrd="0" presId="urn:microsoft.com/office/officeart/2005/8/layout/lProcess3"/>
    <dgm:cxn modelId="{FB0318DF-576E-478F-820C-71B37131B893}" type="presOf" srcId="{A088999F-B115-4646-AD65-9BEC6F8BDC34}" destId="{6DA11544-68FB-4E31-8857-55AFE79DCE75}" srcOrd="0" destOrd="0" presId="urn:microsoft.com/office/officeart/2005/8/layout/lProcess3"/>
    <dgm:cxn modelId="{100363DF-6F61-4087-B458-A706203891F5}" type="presOf" srcId="{AC36BFCD-1D5C-49FD-A9EC-9172920B4576}" destId="{F83FA557-2B78-4E32-BD76-A23782B63FC6}" srcOrd="0" destOrd="0" presId="urn:microsoft.com/office/officeart/2005/8/layout/lProcess3"/>
    <dgm:cxn modelId="{0BC0D8DF-D836-4A03-968A-9BCBD4BAB420}" type="presOf" srcId="{02310D2D-C8BE-4749-85C4-06C3955CB95F}" destId="{B0927775-FE01-40A4-A37E-A98EFD4BDD9D}" srcOrd="0" destOrd="0" presId="urn:microsoft.com/office/officeart/2005/8/layout/lProcess3"/>
    <dgm:cxn modelId="{F341E1DF-D79E-4569-A255-13BB0CFE1EC3}" type="presOf" srcId="{A4547B2C-EB98-41AB-B7B6-D081AAD8FC35}" destId="{4E2B536A-1284-4459-A478-BE2604944394}" srcOrd="0" destOrd="0" presId="urn:microsoft.com/office/officeart/2005/8/layout/lProcess3"/>
    <dgm:cxn modelId="{341EADE0-4BA6-4F62-918D-C829F3E5903F}" type="presOf" srcId="{C8BC4C92-A76B-4FDD-9E3E-C1779876EFD0}" destId="{C23A81BE-B0A5-4E20-ABE1-AE80DFE651A0}" srcOrd="0" destOrd="0" presId="urn:microsoft.com/office/officeart/2005/8/layout/lProcess3"/>
    <dgm:cxn modelId="{E08707E1-1194-4437-B67C-6933A4548922}" srcId="{AA790FF2-E26A-4E86-9BB6-9B404A961D5D}" destId="{CC252190-5F22-4D73-84BC-37441EEA2FE3}" srcOrd="0" destOrd="0" parTransId="{0FF41C8B-6FE3-4366-9B8B-D6B93E699C83}" sibTransId="{6AF13DDA-4386-456D-A67A-6ED71CFDBD90}"/>
    <dgm:cxn modelId="{236153E2-CC85-44E0-9F2C-4E9B4C13D15A}" type="presOf" srcId="{31F5E787-64AE-4A15-AA0C-7547AE6FE00A}" destId="{69002C3E-DBDC-434E-90F8-06B65287F218}" srcOrd="0" destOrd="0" presId="urn:microsoft.com/office/officeart/2005/8/layout/lProcess3"/>
    <dgm:cxn modelId="{536870E3-09E6-4573-B4A2-576EC61158C1}" type="presOf" srcId="{AEAB8ED7-A888-41EA-8A37-ECDAC26B7FE0}" destId="{9DDA2868-BFC7-457A-91D1-FD24030A5DB1}" srcOrd="0" destOrd="0" presId="urn:microsoft.com/office/officeart/2005/8/layout/lProcess3"/>
    <dgm:cxn modelId="{08A5BCE6-2C33-4910-97A7-CD1CF0A821A7}" srcId="{95725253-D32C-4475-BEA4-8A2B1EA89991}" destId="{36F3E52F-AE34-4E72-A1CC-B49F7CE52F25}" srcOrd="0" destOrd="0" parTransId="{1BF30EB8-79B4-4719-867B-28B3BC22C1AA}" sibTransId="{33695542-7C7C-4DFB-B545-C808270D4EB3}"/>
    <dgm:cxn modelId="{5F3184E7-28CA-44AD-BFCE-35AEE64D8F39}" type="presOf" srcId="{AA790FF2-E26A-4E86-9BB6-9B404A961D5D}" destId="{15A082A6-DFC6-445C-AC72-372BFB083AAD}" srcOrd="0" destOrd="0" presId="urn:microsoft.com/office/officeart/2005/8/layout/lProcess3"/>
    <dgm:cxn modelId="{CBB0D0E8-F65D-4F52-AC06-5DB2B5ECA53D}" type="presOf" srcId="{0E3BC327-F0C0-440E-811E-815E20E91B48}" destId="{459B3F38-887D-48D9-A425-C05799AD95D7}" srcOrd="0" destOrd="0" presId="urn:microsoft.com/office/officeart/2005/8/layout/lProcess3"/>
    <dgm:cxn modelId="{D6C5A7EB-E7D0-49EC-B18D-A4FD2FD9F322}" srcId="{D56F8EDF-7007-437E-8E8E-04652CFF51F4}" destId="{20BCDC47-22FF-4797-B45F-81A427AA75AF}" srcOrd="3" destOrd="0" parTransId="{8BB639ED-6EC1-4B09-B3F9-587D05A180C0}" sibTransId="{6DA3B699-2C81-4061-9680-06303BDB218E}"/>
    <dgm:cxn modelId="{B7D541EE-990F-450A-843E-E53340642B5F}" type="presOf" srcId="{7E246B2E-D557-4A27-A80B-2006FDD2E440}" destId="{5EDC858B-CB3B-4D63-B8F9-E49CD52AE083}" srcOrd="0" destOrd="0" presId="urn:microsoft.com/office/officeart/2005/8/layout/lProcess3"/>
    <dgm:cxn modelId="{8308B6EF-CB38-4D56-A1D8-97D917E5F998}" type="presOf" srcId="{28725D3A-AA86-417B-81C5-2204FFA7065B}" destId="{E2490B3C-77CE-4704-90B0-5FD596193322}" srcOrd="0" destOrd="0" presId="urn:microsoft.com/office/officeart/2005/8/layout/lProcess3"/>
    <dgm:cxn modelId="{707538F0-C184-458C-9F42-35FB726DC06D}" srcId="{D76464CE-DB03-4D1D-B6D8-39CB94EC6BEA}" destId="{49FF46FA-6CA3-46D1-A811-A47664215BC6}" srcOrd="4" destOrd="0" parTransId="{DEE04B01-74BC-494C-8BF7-EFA48EE60480}" sibTransId="{85968657-DCCC-4C77-B71E-B897AE429284}"/>
    <dgm:cxn modelId="{BCD2A5F1-80E4-47AA-A826-734064D7B96B}" srcId="{00063F33-F4D7-4E1F-9AF1-52A18A39501D}" destId="{57673942-87C9-4C59-BDFF-2B09886DF6BE}" srcOrd="4" destOrd="0" parTransId="{263E29B6-BE43-4AA3-A6CD-9A71EC102E75}" sibTransId="{A89D33CE-AD9D-442E-B6BC-5BF5425821BE}"/>
    <dgm:cxn modelId="{2F800BF2-CE42-4573-94AA-C6E827A77456}" srcId="{20C04C63-C78D-44FD-84E4-66204A84E99C}" destId="{43F6B90E-A211-44C6-8529-70AD70478A8C}" srcOrd="2" destOrd="0" parTransId="{8CD9C5E6-3D10-4C24-B684-3FA7203CF16B}" sibTransId="{5C882059-CE4C-4FA9-9A54-DF9E3AF592D0}"/>
    <dgm:cxn modelId="{A0E0EBF3-EFD2-4238-847E-1F4BE5E0B9AB}" srcId="{31F5E787-64AE-4A15-AA0C-7547AE6FE00A}" destId="{6C0F72AE-CBBE-4E00-A17C-F07800581BCF}" srcOrd="3" destOrd="0" parTransId="{4E1D1493-EA96-44F3-AC2F-00B7761CA3E6}" sibTransId="{B7A5E432-7C56-49DC-A876-F771078C4B73}"/>
    <dgm:cxn modelId="{F29A0EF6-18CA-4A82-A9BB-0A79416F90F3}" srcId="{D56F8EDF-7007-437E-8E8E-04652CFF51F4}" destId="{ED75475F-4DC1-4BAA-B3EF-E030FB6FCE5D}" srcOrd="14" destOrd="0" parTransId="{97028875-8057-4D91-856B-43797E5FA682}" sibTransId="{EF2D5632-16B5-47A5-B706-F0D6A49529AD}"/>
    <dgm:cxn modelId="{46442CF6-E1F1-4C59-8126-F39B1A17AEDF}" srcId="{CD9D2520-AFA1-48B8-818A-204D96C169ED}" destId="{EE42E627-1FC2-41D8-B95F-2953193B2686}" srcOrd="3" destOrd="0" parTransId="{E9FB5966-50DB-4CEB-8FCE-3FFB433F2398}" sibTransId="{44E60DCA-6C81-4D45-BEB7-F33A89C1E379}"/>
    <dgm:cxn modelId="{A52CB9F6-D401-4A13-A583-CFE908CF8220}" type="presOf" srcId="{288D5930-D4AA-4F97-8D09-0C5DAB9C259A}" destId="{01954592-F35A-44E3-B780-215EC6A802AF}" srcOrd="0" destOrd="0" presId="urn:microsoft.com/office/officeart/2005/8/layout/lProcess3"/>
    <dgm:cxn modelId="{32B62CF7-5A6B-4342-8155-24DF32AEC409}" type="presOf" srcId="{20BCDC47-22FF-4797-B45F-81A427AA75AF}" destId="{AF75F248-4376-4F5C-86E9-4644A3192A5E}" srcOrd="0" destOrd="0" presId="urn:microsoft.com/office/officeart/2005/8/layout/lProcess3"/>
    <dgm:cxn modelId="{30CA08F8-E840-46E3-A685-8FE9A032F703}" type="presOf" srcId="{51D93709-2F39-436D-8675-9B7B21DECD46}" destId="{B3D8144A-E0E5-49D2-A5C3-EE18B8700B81}" srcOrd="0" destOrd="0" presId="urn:microsoft.com/office/officeart/2005/8/layout/lProcess3"/>
    <dgm:cxn modelId="{A33AA6F8-AFFC-4BAB-BCAF-5E15213FF014}" type="presOf" srcId="{970841A6-B0A0-4500-B07B-19A2F1119C40}" destId="{960826CC-4276-4DED-B262-32D6D411D446}" srcOrd="0" destOrd="0" presId="urn:microsoft.com/office/officeart/2005/8/layout/lProcess3"/>
    <dgm:cxn modelId="{AE04CAF8-302E-433A-A82F-9094F943AE32}" srcId="{95725253-D32C-4475-BEA4-8A2B1EA89991}" destId="{A4EC5A2A-BA7B-4F47-A9B8-47319D041F88}" srcOrd="1" destOrd="0" parTransId="{C339B585-1C91-4684-BD96-C3762F0E90A7}" sibTransId="{9F6CB492-66A5-44B2-8426-5B2A8E92C5C9}"/>
    <dgm:cxn modelId="{813A48F9-8DF5-4C1C-98CD-F2EA7B47A810}" srcId="{CD9D2520-AFA1-48B8-818A-204D96C169ED}" destId="{7E246B2E-D557-4A27-A80B-2006FDD2E440}" srcOrd="4" destOrd="0" parTransId="{B8B61EA2-7D7E-4E40-9033-1B24C24CD420}" sibTransId="{818DB86C-8A56-49B8-9F5F-99E356BCA821}"/>
    <dgm:cxn modelId="{C55DF6F9-0C11-416F-B9F6-F5865E10456E}" type="presOf" srcId="{282F9EAB-352C-4181-AA6E-FF9DB7103AAD}" destId="{28A90F3C-65F4-4F47-B614-E839B768F0AD}" srcOrd="0" destOrd="0" presId="urn:microsoft.com/office/officeart/2005/8/layout/lProcess3"/>
    <dgm:cxn modelId="{2C4ACCFA-1C67-4F5C-B144-A902DC9A75E7}" type="presOf" srcId="{9C27B685-4241-40BF-BAF2-12BE67C8F44D}" destId="{C611F59B-E9A2-4C58-AB3A-6B96ACD36AD9}" srcOrd="0" destOrd="0" presId="urn:microsoft.com/office/officeart/2005/8/layout/lProcess3"/>
    <dgm:cxn modelId="{76E520FB-CFDA-4D5C-800F-F8C685A4A5CE}" srcId="{D56F8EDF-7007-437E-8E8E-04652CFF51F4}" destId="{D5A67F73-5628-4681-87F7-9B4F9829690B}" srcOrd="12" destOrd="0" parTransId="{CC83B099-C382-4AA6-84FB-8C1074B65DD8}" sibTransId="{996AF569-2640-42AA-9DEE-88252444C06F}"/>
    <dgm:cxn modelId="{AFC59FFB-6CAD-46BB-AF94-5F0C19D53D70}" type="presOf" srcId="{95725253-D32C-4475-BEA4-8A2B1EA89991}" destId="{851786FE-62F0-49D9-BA4E-8AF11299B2F3}" srcOrd="0" destOrd="0" presId="urn:microsoft.com/office/officeart/2005/8/layout/lProcess3"/>
    <dgm:cxn modelId="{403284FE-2D59-477B-811B-676013436079}" type="presOf" srcId="{0749A774-8D06-4ACE-9484-1E221FC783BA}" destId="{B0A7A338-0D3E-423B-B0A9-9CF47F5069AA}" srcOrd="0" destOrd="0" presId="urn:microsoft.com/office/officeart/2005/8/layout/lProcess3"/>
    <dgm:cxn modelId="{B01E6CFF-566A-49ED-A127-29C8EBB81F7A}" srcId="{64660BF9-334F-46BF-BFF3-984CB720CC95}" destId="{BA1D552F-7449-46B0-98A9-F283AB000DB4}" srcOrd="0" destOrd="0" parTransId="{5C9E69EA-5016-410A-BF98-1CA89DCB0C0D}" sibTransId="{CEA8D6F4-1DE2-42DA-AB13-AFE9B80B2D36}"/>
    <dgm:cxn modelId="{0379A5FF-6CE0-435F-AC61-0F5E808D3DF3}" type="presOf" srcId="{EF6D8633-705A-4F6F-92D3-89234276581F}" destId="{DFFA22EC-E18E-46F1-8426-FBA326B70FB6}" srcOrd="0" destOrd="0" presId="urn:microsoft.com/office/officeart/2005/8/layout/lProcess3"/>
    <dgm:cxn modelId="{3BDB2E58-4564-4421-BF8C-3FB821C505A3}" type="presParOf" srcId="{7619B518-15DA-4D61-BCA5-BCB8251B496A}" destId="{F6444EF8-2258-4857-A805-C7E7D96219EC}" srcOrd="0" destOrd="0" presId="urn:microsoft.com/office/officeart/2005/8/layout/lProcess3"/>
    <dgm:cxn modelId="{E30C917A-F29B-41A9-81FD-0793CE76B858}" type="presParOf" srcId="{F6444EF8-2258-4857-A805-C7E7D96219EC}" destId="{0299A032-5BE4-42D2-B17B-FDB43E89F47E}" srcOrd="0" destOrd="0" presId="urn:microsoft.com/office/officeart/2005/8/layout/lProcess3"/>
    <dgm:cxn modelId="{21BCB9A5-D4B2-4D93-8108-29BC69E583E1}" type="presParOf" srcId="{F6444EF8-2258-4857-A805-C7E7D96219EC}" destId="{DC7662DE-B7A3-48CB-810A-8E6CD8270BD0}" srcOrd="1" destOrd="0" presId="urn:microsoft.com/office/officeart/2005/8/layout/lProcess3"/>
    <dgm:cxn modelId="{4E0575CB-B317-4C17-A78D-494022B32BD2}" type="presParOf" srcId="{F6444EF8-2258-4857-A805-C7E7D96219EC}" destId="{56B79893-4574-42E3-BFBB-5C6D66D7BD2C}" srcOrd="2" destOrd="0" presId="urn:microsoft.com/office/officeart/2005/8/layout/lProcess3"/>
    <dgm:cxn modelId="{E17EEAEE-D185-4EA9-B0B0-55F7D66E196B}" type="presParOf" srcId="{F6444EF8-2258-4857-A805-C7E7D96219EC}" destId="{F86ED009-FFC2-44D1-9FA6-49B775A3D239}" srcOrd="3" destOrd="0" presId="urn:microsoft.com/office/officeart/2005/8/layout/lProcess3"/>
    <dgm:cxn modelId="{1D5B59A1-C130-4ED2-93B0-6DE7367149E3}" type="presParOf" srcId="{F6444EF8-2258-4857-A805-C7E7D96219EC}" destId="{D3A44CA1-0B27-4601-BC0C-83AC019C829E}" srcOrd="4" destOrd="0" presId="urn:microsoft.com/office/officeart/2005/8/layout/lProcess3"/>
    <dgm:cxn modelId="{044D90A0-C2F7-4590-A920-A2079CFC4E56}" type="presParOf" srcId="{F6444EF8-2258-4857-A805-C7E7D96219EC}" destId="{FA41CFA5-EBE3-43EA-A307-59891DECB6CD}" srcOrd="5" destOrd="0" presId="urn:microsoft.com/office/officeart/2005/8/layout/lProcess3"/>
    <dgm:cxn modelId="{8F1B0157-E4F3-4B82-A479-A547DF6DB328}" type="presParOf" srcId="{F6444EF8-2258-4857-A805-C7E7D96219EC}" destId="{3082A2DB-57A3-4F8A-937A-FE5545093A3B}" srcOrd="6" destOrd="0" presId="urn:microsoft.com/office/officeart/2005/8/layout/lProcess3"/>
    <dgm:cxn modelId="{C684AEE1-E70F-43C6-8770-BCE387E1FF8C}" type="presParOf" srcId="{F6444EF8-2258-4857-A805-C7E7D96219EC}" destId="{638989DE-EABE-4BFA-89BE-4B70F9BF813F}" srcOrd="7" destOrd="0" presId="urn:microsoft.com/office/officeart/2005/8/layout/lProcess3"/>
    <dgm:cxn modelId="{CFF75D5C-7B31-45CC-B1C4-291EF92F24D2}" type="presParOf" srcId="{F6444EF8-2258-4857-A805-C7E7D96219EC}" destId="{6BEBB1F7-FA8F-490B-B0D6-10CA108F5185}" srcOrd="8" destOrd="0" presId="urn:microsoft.com/office/officeart/2005/8/layout/lProcess3"/>
    <dgm:cxn modelId="{1298EBE4-9C80-45B8-88A5-52410C9AA72A}" type="presParOf" srcId="{F6444EF8-2258-4857-A805-C7E7D96219EC}" destId="{ED513D49-D493-4687-B44B-3839D055C228}" srcOrd="9" destOrd="0" presId="urn:microsoft.com/office/officeart/2005/8/layout/lProcess3"/>
    <dgm:cxn modelId="{0E31E18A-766F-4AC3-ACFA-915DEDB1CD6A}" type="presParOf" srcId="{F6444EF8-2258-4857-A805-C7E7D96219EC}" destId="{AFA2D086-FB35-439D-BBB6-94057E412DF7}" srcOrd="10" destOrd="0" presId="urn:microsoft.com/office/officeart/2005/8/layout/lProcess3"/>
    <dgm:cxn modelId="{C4948578-28C2-41AD-97F0-73FCBDC506E8}" type="presParOf" srcId="{7619B518-15DA-4D61-BCA5-BCB8251B496A}" destId="{5CDF56B3-2558-436D-839F-807BFE8B8CC0}" srcOrd="1" destOrd="0" presId="urn:microsoft.com/office/officeart/2005/8/layout/lProcess3"/>
    <dgm:cxn modelId="{A4D02689-416C-4172-9D1A-9590ADDBEB75}" type="presParOf" srcId="{7619B518-15DA-4D61-BCA5-BCB8251B496A}" destId="{B16ED7FC-6F89-456B-88B5-A4D7CBE31513}" srcOrd="2" destOrd="0" presId="urn:microsoft.com/office/officeart/2005/8/layout/lProcess3"/>
    <dgm:cxn modelId="{D5D3B37C-516F-4F2C-A7A3-7B0C38B78E94}" type="presParOf" srcId="{B16ED7FC-6F89-456B-88B5-A4D7CBE31513}" destId="{E48B70F1-05AC-441E-BC99-CD342E62C885}" srcOrd="0" destOrd="0" presId="urn:microsoft.com/office/officeart/2005/8/layout/lProcess3"/>
    <dgm:cxn modelId="{FC019B4A-4FE5-4E03-B57B-DBE2B8D7DF27}" type="presParOf" srcId="{B16ED7FC-6F89-456B-88B5-A4D7CBE31513}" destId="{6F8DA1C1-FD44-4D9A-85CF-A4E7231A6916}" srcOrd="1" destOrd="0" presId="urn:microsoft.com/office/officeart/2005/8/layout/lProcess3"/>
    <dgm:cxn modelId="{58398314-F4E7-4EF8-BBF5-F97F5789D3C2}" type="presParOf" srcId="{B16ED7FC-6F89-456B-88B5-A4D7CBE31513}" destId="{113A91F7-104A-43CE-96D0-6DDD34FECBB8}" srcOrd="2" destOrd="0" presId="urn:microsoft.com/office/officeart/2005/8/layout/lProcess3"/>
    <dgm:cxn modelId="{F21A1E9E-231A-4766-BAFF-CCF349A1B6A6}" type="presParOf" srcId="{B16ED7FC-6F89-456B-88B5-A4D7CBE31513}" destId="{A6BA2AB2-0D65-437A-9F83-C99DB13948D0}" srcOrd="3" destOrd="0" presId="urn:microsoft.com/office/officeart/2005/8/layout/lProcess3"/>
    <dgm:cxn modelId="{07205575-B3C6-4ACA-9140-F90C7E0D841E}" type="presParOf" srcId="{B16ED7FC-6F89-456B-88B5-A4D7CBE31513}" destId="{741DF5DA-4E94-4FB3-B289-9DB437800867}" srcOrd="4" destOrd="0" presId="urn:microsoft.com/office/officeart/2005/8/layout/lProcess3"/>
    <dgm:cxn modelId="{C5460A84-58E0-46AA-8F6B-116801FEFFFA}" type="presParOf" srcId="{B16ED7FC-6F89-456B-88B5-A4D7CBE31513}" destId="{3F25DB7B-970C-4523-8774-77E9E8A525D6}" srcOrd="5" destOrd="0" presId="urn:microsoft.com/office/officeart/2005/8/layout/lProcess3"/>
    <dgm:cxn modelId="{14E8AE38-3B41-41D5-A8C1-7004D171B50A}" type="presParOf" srcId="{B16ED7FC-6F89-456B-88B5-A4D7CBE31513}" destId="{9291B40F-A92B-4C48-9603-EC051574A270}" srcOrd="6" destOrd="0" presId="urn:microsoft.com/office/officeart/2005/8/layout/lProcess3"/>
    <dgm:cxn modelId="{34BC164B-A755-4F99-8078-44D1C29FDCBF}" type="presParOf" srcId="{B16ED7FC-6F89-456B-88B5-A4D7CBE31513}" destId="{21FEB8C1-7DFF-49CB-ACA0-353E994F7EB9}" srcOrd="7" destOrd="0" presId="urn:microsoft.com/office/officeart/2005/8/layout/lProcess3"/>
    <dgm:cxn modelId="{003E157B-F1F5-46F6-A53F-A0D227DA7856}" type="presParOf" srcId="{B16ED7FC-6F89-456B-88B5-A4D7CBE31513}" destId="{FB8B269B-53BA-45F6-8109-F0FD8F277792}" srcOrd="8" destOrd="0" presId="urn:microsoft.com/office/officeart/2005/8/layout/lProcess3"/>
    <dgm:cxn modelId="{4ADB1124-0763-45D9-A7B7-E08E90061DB5}" type="presParOf" srcId="{B16ED7FC-6F89-456B-88B5-A4D7CBE31513}" destId="{427D2FEE-543F-45D8-823E-C3B10567ACA1}" srcOrd="9" destOrd="0" presId="urn:microsoft.com/office/officeart/2005/8/layout/lProcess3"/>
    <dgm:cxn modelId="{B87D55F6-A44E-4D60-924C-5A4D2E1F17C7}" type="presParOf" srcId="{B16ED7FC-6F89-456B-88B5-A4D7CBE31513}" destId="{F8B294C0-F90D-423B-B373-8CDD66D9A9D3}" srcOrd="10" destOrd="0" presId="urn:microsoft.com/office/officeart/2005/8/layout/lProcess3"/>
    <dgm:cxn modelId="{6C29E8D9-7E7F-4BD4-AD74-8FB6B884EA19}" type="presParOf" srcId="{7619B518-15DA-4D61-BCA5-BCB8251B496A}" destId="{E0237B5E-FB5F-4131-9DFA-F280EC7B60E1}" srcOrd="3" destOrd="0" presId="urn:microsoft.com/office/officeart/2005/8/layout/lProcess3"/>
    <dgm:cxn modelId="{7A180836-A9FA-427E-A48D-68855C5C0D1F}" type="presParOf" srcId="{7619B518-15DA-4D61-BCA5-BCB8251B496A}" destId="{FBBA8BF0-D1D7-41CF-B26D-541DA73A6C47}" srcOrd="4" destOrd="0" presId="urn:microsoft.com/office/officeart/2005/8/layout/lProcess3"/>
    <dgm:cxn modelId="{EB7B5F47-30D5-43F7-92E1-097B3C271277}" type="presParOf" srcId="{FBBA8BF0-D1D7-41CF-B26D-541DA73A6C47}" destId="{6FADD685-94DA-4D49-87DB-2E309FD3671F}" srcOrd="0" destOrd="0" presId="urn:microsoft.com/office/officeart/2005/8/layout/lProcess3"/>
    <dgm:cxn modelId="{59EECC86-9AF0-43ED-B17F-9F9D74111443}" type="presParOf" srcId="{FBBA8BF0-D1D7-41CF-B26D-541DA73A6C47}" destId="{55DD61F5-A798-40F9-91BA-303331B6A95F}" srcOrd="1" destOrd="0" presId="urn:microsoft.com/office/officeart/2005/8/layout/lProcess3"/>
    <dgm:cxn modelId="{4C5D65D8-C3F8-42D2-BE9B-F95DE6BCFE53}" type="presParOf" srcId="{FBBA8BF0-D1D7-41CF-B26D-541DA73A6C47}" destId="{5599BDF6-7801-4BAA-AF48-6834A8AE8C44}" srcOrd="2" destOrd="0" presId="urn:microsoft.com/office/officeart/2005/8/layout/lProcess3"/>
    <dgm:cxn modelId="{AA27DAB7-4BDD-43B2-A0BC-F042C56B0A91}" type="presParOf" srcId="{FBBA8BF0-D1D7-41CF-B26D-541DA73A6C47}" destId="{FCD2F4C1-C1E1-476B-BE57-4749052E18B2}" srcOrd="3" destOrd="0" presId="urn:microsoft.com/office/officeart/2005/8/layout/lProcess3"/>
    <dgm:cxn modelId="{90D3D754-920E-41D6-AAF1-42F313FB5F0D}" type="presParOf" srcId="{FBBA8BF0-D1D7-41CF-B26D-541DA73A6C47}" destId="{3B9035DE-99F6-4CD1-A0A9-14637FABBF8A}" srcOrd="4" destOrd="0" presId="urn:microsoft.com/office/officeart/2005/8/layout/lProcess3"/>
    <dgm:cxn modelId="{5935BABD-5AC4-4A43-9EF4-FCA6BD4977EA}" type="presParOf" srcId="{FBBA8BF0-D1D7-41CF-B26D-541DA73A6C47}" destId="{75255046-28E1-4A89-B486-BC02FF66D71C}" srcOrd="5" destOrd="0" presId="urn:microsoft.com/office/officeart/2005/8/layout/lProcess3"/>
    <dgm:cxn modelId="{588F070D-C5FE-49D8-A3D8-A05AC8EA05D9}" type="presParOf" srcId="{FBBA8BF0-D1D7-41CF-B26D-541DA73A6C47}" destId="{17607426-D82E-4CC9-BC30-C83D716D7F8A}" srcOrd="6" destOrd="0" presId="urn:microsoft.com/office/officeart/2005/8/layout/lProcess3"/>
    <dgm:cxn modelId="{832AA31F-6C7D-4BC9-8FE1-D080087BF3BA}" type="presParOf" srcId="{FBBA8BF0-D1D7-41CF-B26D-541DA73A6C47}" destId="{31E68014-B15A-4B70-B2BE-6D50D7E60437}" srcOrd="7" destOrd="0" presId="urn:microsoft.com/office/officeart/2005/8/layout/lProcess3"/>
    <dgm:cxn modelId="{2F6C997C-FC45-4C7E-AEB6-7ADDD9469840}" type="presParOf" srcId="{FBBA8BF0-D1D7-41CF-B26D-541DA73A6C47}" destId="{9DDA2868-BFC7-457A-91D1-FD24030A5DB1}" srcOrd="8" destOrd="0" presId="urn:microsoft.com/office/officeart/2005/8/layout/lProcess3"/>
    <dgm:cxn modelId="{2DD400A3-7935-418F-98A4-3F20924B6DC0}" type="presParOf" srcId="{FBBA8BF0-D1D7-41CF-B26D-541DA73A6C47}" destId="{03F81EA5-A1FE-41EE-B9B1-52BC5BD141FE}" srcOrd="9" destOrd="0" presId="urn:microsoft.com/office/officeart/2005/8/layout/lProcess3"/>
    <dgm:cxn modelId="{CC1F0DF5-B29E-4A7E-9434-BE93DFF95061}" type="presParOf" srcId="{FBBA8BF0-D1D7-41CF-B26D-541DA73A6C47}" destId="{5BF43D05-85D4-4E1D-BED1-962BFC5A8283}" srcOrd="10" destOrd="0" presId="urn:microsoft.com/office/officeart/2005/8/layout/lProcess3"/>
    <dgm:cxn modelId="{0E03ABDC-1B51-48ED-8CC9-1E1D59DCBEBD}" type="presParOf" srcId="{7619B518-15DA-4D61-BCA5-BCB8251B496A}" destId="{E0A8DBB4-FDCB-46CE-B2E8-9C6575419BCB}" srcOrd="5" destOrd="0" presId="urn:microsoft.com/office/officeart/2005/8/layout/lProcess3"/>
    <dgm:cxn modelId="{701CABDE-1048-4467-9A3E-1C70EB74699D}" type="presParOf" srcId="{7619B518-15DA-4D61-BCA5-BCB8251B496A}" destId="{260859C5-DDBD-426C-9042-388C140BF2F7}" srcOrd="6" destOrd="0" presId="urn:microsoft.com/office/officeart/2005/8/layout/lProcess3"/>
    <dgm:cxn modelId="{4A1BAEF0-B20F-4424-A21B-94AD35C0E260}" type="presParOf" srcId="{260859C5-DDBD-426C-9042-388C140BF2F7}" destId="{AF75F248-4376-4F5C-86E9-4644A3192A5E}" srcOrd="0" destOrd="0" presId="urn:microsoft.com/office/officeart/2005/8/layout/lProcess3"/>
    <dgm:cxn modelId="{197EEEC0-0367-46FA-B9A0-A7A411252D51}" type="presParOf" srcId="{260859C5-DDBD-426C-9042-388C140BF2F7}" destId="{540283F4-B92E-41C6-BB5A-2E9971443713}" srcOrd="1" destOrd="0" presId="urn:microsoft.com/office/officeart/2005/8/layout/lProcess3"/>
    <dgm:cxn modelId="{98952500-0620-4BD6-90A4-0CA572E800F7}" type="presParOf" srcId="{260859C5-DDBD-426C-9042-388C140BF2F7}" destId="{3ECAE098-C5C9-40FC-A7A3-E11BC08E5BFE}" srcOrd="2" destOrd="0" presId="urn:microsoft.com/office/officeart/2005/8/layout/lProcess3"/>
    <dgm:cxn modelId="{4CAF01F5-A37C-47A6-B214-D24493A9CB98}" type="presParOf" srcId="{260859C5-DDBD-426C-9042-388C140BF2F7}" destId="{31A2EA74-6A1E-42F1-B370-950D6EC3CF16}" srcOrd="3" destOrd="0" presId="urn:microsoft.com/office/officeart/2005/8/layout/lProcess3"/>
    <dgm:cxn modelId="{BC34BEB7-1F07-4857-95F7-6D866C599E30}" type="presParOf" srcId="{260859C5-DDBD-426C-9042-388C140BF2F7}" destId="{D2818CC0-BAF0-4F8C-8447-45B687E90F6A}" srcOrd="4" destOrd="0" presId="urn:microsoft.com/office/officeart/2005/8/layout/lProcess3"/>
    <dgm:cxn modelId="{AFD4D217-FC56-4417-A5AD-A7105A0127F3}" type="presParOf" srcId="{260859C5-DDBD-426C-9042-388C140BF2F7}" destId="{BEC90C59-FCE0-4924-BEAC-625464941E4E}" srcOrd="5" destOrd="0" presId="urn:microsoft.com/office/officeart/2005/8/layout/lProcess3"/>
    <dgm:cxn modelId="{10979785-E089-4D25-96FE-A0147E4F2414}" type="presParOf" srcId="{260859C5-DDBD-426C-9042-388C140BF2F7}" destId="{8FE64417-63A2-4552-8FA2-FDF281A9071D}" srcOrd="6" destOrd="0" presId="urn:microsoft.com/office/officeart/2005/8/layout/lProcess3"/>
    <dgm:cxn modelId="{1A561312-B42C-4C61-82C2-F9BFBFD3EFDE}" type="presParOf" srcId="{260859C5-DDBD-426C-9042-388C140BF2F7}" destId="{21B3D63B-801B-4864-BCBD-9F7631A5CE0C}" srcOrd="7" destOrd="0" presId="urn:microsoft.com/office/officeart/2005/8/layout/lProcess3"/>
    <dgm:cxn modelId="{74AA3DEF-52B0-4875-846F-AC5C69AEF36A}" type="presParOf" srcId="{260859C5-DDBD-426C-9042-388C140BF2F7}" destId="{55DF0FE2-CE0F-4426-8789-86E8CD51BD81}" srcOrd="8" destOrd="0" presId="urn:microsoft.com/office/officeart/2005/8/layout/lProcess3"/>
    <dgm:cxn modelId="{29693406-7C89-46D6-84FB-7611AA6BCBE1}" type="presParOf" srcId="{260859C5-DDBD-426C-9042-388C140BF2F7}" destId="{28314448-E5F2-4D5D-85E8-79ADEB6D500A}" srcOrd="9" destOrd="0" presId="urn:microsoft.com/office/officeart/2005/8/layout/lProcess3"/>
    <dgm:cxn modelId="{8FD3CB68-B90B-4D1C-B37D-DA790821509F}" type="presParOf" srcId="{260859C5-DDBD-426C-9042-388C140BF2F7}" destId="{0A04C291-00AF-4468-9057-445133C1F66B}" srcOrd="10" destOrd="0" presId="urn:microsoft.com/office/officeart/2005/8/layout/lProcess3"/>
    <dgm:cxn modelId="{B9022B76-EEF1-417B-87EA-11A6F7B26434}" type="presParOf" srcId="{7619B518-15DA-4D61-BCA5-BCB8251B496A}" destId="{4282FC8B-3779-4C91-B138-3DBA2C9FD8F0}" srcOrd="7" destOrd="0" presId="urn:microsoft.com/office/officeart/2005/8/layout/lProcess3"/>
    <dgm:cxn modelId="{A50E03BE-227D-4A40-9792-F72879C23754}" type="presParOf" srcId="{7619B518-15DA-4D61-BCA5-BCB8251B496A}" destId="{C325DB14-EBC7-444D-9C60-B5597871F34F}" srcOrd="8" destOrd="0" presId="urn:microsoft.com/office/officeart/2005/8/layout/lProcess3"/>
    <dgm:cxn modelId="{EA5A4961-F4E2-4CD8-87C7-8CE62F20DF9A}" type="presParOf" srcId="{C325DB14-EBC7-444D-9C60-B5597871F34F}" destId="{15A082A6-DFC6-445C-AC72-372BFB083AAD}" srcOrd="0" destOrd="0" presId="urn:microsoft.com/office/officeart/2005/8/layout/lProcess3"/>
    <dgm:cxn modelId="{8E63EA46-7D1E-4BB0-B094-3E323805E5D5}" type="presParOf" srcId="{C325DB14-EBC7-444D-9C60-B5597871F34F}" destId="{FB8345D1-28FE-4B08-875E-BA68AF7D9B62}" srcOrd="1" destOrd="0" presId="urn:microsoft.com/office/officeart/2005/8/layout/lProcess3"/>
    <dgm:cxn modelId="{8DC009F9-98F7-41F8-9E35-DC31BE706807}" type="presParOf" srcId="{C325DB14-EBC7-444D-9C60-B5597871F34F}" destId="{BCD132FD-F92E-4312-AD87-64181510EB4F}" srcOrd="2" destOrd="0" presId="urn:microsoft.com/office/officeart/2005/8/layout/lProcess3"/>
    <dgm:cxn modelId="{6D0DBF9C-B3C2-49A5-B601-C72759097164}" type="presParOf" srcId="{C325DB14-EBC7-444D-9C60-B5597871F34F}" destId="{0B65EBE5-E369-48C9-A640-E7D16C3C8651}" srcOrd="3" destOrd="0" presId="urn:microsoft.com/office/officeart/2005/8/layout/lProcess3"/>
    <dgm:cxn modelId="{4A8638C3-98A3-42E2-8F58-B7BEC631C970}" type="presParOf" srcId="{C325DB14-EBC7-444D-9C60-B5597871F34F}" destId="{28A90F3C-65F4-4F47-B614-E839B768F0AD}" srcOrd="4" destOrd="0" presId="urn:microsoft.com/office/officeart/2005/8/layout/lProcess3"/>
    <dgm:cxn modelId="{B0153753-E13A-43B2-A5AE-4489BC95B129}" type="presParOf" srcId="{C325DB14-EBC7-444D-9C60-B5597871F34F}" destId="{1FAE9816-750C-42B6-ADE1-BBB91DA83F0C}" srcOrd="5" destOrd="0" presId="urn:microsoft.com/office/officeart/2005/8/layout/lProcess3"/>
    <dgm:cxn modelId="{3C1B2BC8-6DE9-4899-991C-E826DAAC261D}" type="presParOf" srcId="{C325DB14-EBC7-444D-9C60-B5597871F34F}" destId="{516457AE-A5F5-41A1-8A32-BCD576DC20A6}" srcOrd="6" destOrd="0" presId="urn:microsoft.com/office/officeart/2005/8/layout/lProcess3"/>
    <dgm:cxn modelId="{B93159D7-EF64-406B-9CE2-210EE3CC7AEF}" type="presParOf" srcId="{C325DB14-EBC7-444D-9C60-B5597871F34F}" destId="{DF5E51DB-755D-49A6-B568-78CEF5C0453A}" srcOrd="7" destOrd="0" presId="urn:microsoft.com/office/officeart/2005/8/layout/lProcess3"/>
    <dgm:cxn modelId="{19CFAB9B-9211-4A19-A80F-4D96EBFE849B}" type="presParOf" srcId="{C325DB14-EBC7-444D-9C60-B5597871F34F}" destId="{BE803DBC-A68A-4270-92BA-1D15B1EBC5C3}" srcOrd="8" destOrd="0" presId="urn:microsoft.com/office/officeart/2005/8/layout/lProcess3"/>
    <dgm:cxn modelId="{2A4D35DC-4FAD-4A7B-92CD-6ACBBBDF3880}" type="presParOf" srcId="{C325DB14-EBC7-444D-9C60-B5597871F34F}" destId="{978FB02F-A888-4B72-930C-15761D67027B}" srcOrd="9" destOrd="0" presId="urn:microsoft.com/office/officeart/2005/8/layout/lProcess3"/>
    <dgm:cxn modelId="{78C8F80D-96F6-4D3A-ACAC-260D8678680F}" type="presParOf" srcId="{C325DB14-EBC7-444D-9C60-B5597871F34F}" destId="{E521B12A-4B74-4A5F-82B6-BEDD2EDCE1B0}" srcOrd="10" destOrd="0" presId="urn:microsoft.com/office/officeart/2005/8/layout/lProcess3"/>
    <dgm:cxn modelId="{22981151-955A-4EFF-B6BF-C9BF588A2446}" type="presParOf" srcId="{7619B518-15DA-4D61-BCA5-BCB8251B496A}" destId="{00D944FD-688F-467F-8796-2DBA531E43E8}" srcOrd="9" destOrd="0" presId="urn:microsoft.com/office/officeart/2005/8/layout/lProcess3"/>
    <dgm:cxn modelId="{C4296583-B287-4C87-B79A-708BEB15AD0B}" type="presParOf" srcId="{7619B518-15DA-4D61-BCA5-BCB8251B496A}" destId="{00F7600C-BDC4-4542-A277-9B4A863013B5}" srcOrd="10" destOrd="0" presId="urn:microsoft.com/office/officeart/2005/8/layout/lProcess3"/>
    <dgm:cxn modelId="{D0B72BFA-2ECA-44A1-BE6A-F11FA2DB820B}" type="presParOf" srcId="{00F7600C-BDC4-4542-A277-9B4A863013B5}" destId="{851786FE-62F0-49D9-BA4E-8AF11299B2F3}" srcOrd="0" destOrd="0" presId="urn:microsoft.com/office/officeart/2005/8/layout/lProcess3"/>
    <dgm:cxn modelId="{30C90E86-A655-4F3C-A963-0AAC6676DCB0}" type="presParOf" srcId="{00F7600C-BDC4-4542-A277-9B4A863013B5}" destId="{045FDBEE-E7D5-4839-B785-7E1630A87B28}" srcOrd="1" destOrd="0" presId="urn:microsoft.com/office/officeart/2005/8/layout/lProcess3"/>
    <dgm:cxn modelId="{345A3C68-9B7C-4560-BB6F-EAB28B702B9C}" type="presParOf" srcId="{00F7600C-BDC4-4542-A277-9B4A863013B5}" destId="{64AF2EA7-CF7C-4D3F-8D47-4E4F68C5E9A3}" srcOrd="2" destOrd="0" presId="urn:microsoft.com/office/officeart/2005/8/layout/lProcess3"/>
    <dgm:cxn modelId="{BBE6B8CE-19C9-405C-8C8A-35D5AF06B886}" type="presParOf" srcId="{00F7600C-BDC4-4542-A277-9B4A863013B5}" destId="{AC250B4F-D585-4155-9B1E-35DAE6A07AA6}" srcOrd="3" destOrd="0" presId="urn:microsoft.com/office/officeart/2005/8/layout/lProcess3"/>
    <dgm:cxn modelId="{9FF42E54-F57B-4589-80DA-4473510406DB}" type="presParOf" srcId="{00F7600C-BDC4-4542-A277-9B4A863013B5}" destId="{6D2114E8-9B95-446E-8F6C-17FD8E2B30C1}" srcOrd="4" destOrd="0" presId="urn:microsoft.com/office/officeart/2005/8/layout/lProcess3"/>
    <dgm:cxn modelId="{E1CB7AED-791B-429F-99CF-527DFD90FDCA}" type="presParOf" srcId="{00F7600C-BDC4-4542-A277-9B4A863013B5}" destId="{54BEA080-5EF8-4D57-87BA-E85464C2E4BE}" srcOrd="5" destOrd="0" presId="urn:microsoft.com/office/officeart/2005/8/layout/lProcess3"/>
    <dgm:cxn modelId="{F01D0270-5DBB-40F0-9DBD-47EAD7C80E33}" type="presParOf" srcId="{00F7600C-BDC4-4542-A277-9B4A863013B5}" destId="{416BF6CE-A5AA-4A02-9C7D-8A1BE000FDCE}" srcOrd="6" destOrd="0" presId="urn:microsoft.com/office/officeart/2005/8/layout/lProcess3"/>
    <dgm:cxn modelId="{7BE0D903-F276-4E76-ACCA-086293B75168}" type="presParOf" srcId="{00F7600C-BDC4-4542-A277-9B4A863013B5}" destId="{159539E6-A32D-4FE5-9E17-FB411F8767C7}" srcOrd="7" destOrd="0" presId="urn:microsoft.com/office/officeart/2005/8/layout/lProcess3"/>
    <dgm:cxn modelId="{E9374DB1-0847-443C-8386-9C9B22922891}" type="presParOf" srcId="{00F7600C-BDC4-4542-A277-9B4A863013B5}" destId="{C23A81BE-B0A5-4E20-ABE1-AE80DFE651A0}" srcOrd="8" destOrd="0" presId="urn:microsoft.com/office/officeart/2005/8/layout/lProcess3"/>
    <dgm:cxn modelId="{A081E01E-99E7-4E56-B9DC-8D8E47DB423D}" type="presParOf" srcId="{00F7600C-BDC4-4542-A277-9B4A863013B5}" destId="{CE4C5B57-9BC5-4113-A801-543CFEAFC123}" srcOrd="9" destOrd="0" presId="urn:microsoft.com/office/officeart/2005/8/layout/lProcess3"/>
    <dgm:cxn modelId="{C7F9BE93-7591-4D63-9563-10A074D28A04}" type="presParOf" srcId="{00F7600C-BDC4-4542-A277-9B4A863013B5}" destId="{36FAA997-3120-4DAF-8BC2-5AEC81CB34AD}" srcOrd="10" destOrd="0" presId="urn:microsoft.com/office/officeart/2005/8/layout/lProcess3"/>
    <dgm:cxn modelId="{7901DD39-B594-43B3-8E7D-61A55A9B7057}" type="presParOf" srcId="{7619B518-15DA-4D61-BCA5-BCB8251B496A}" destId="{D7A59FC9-DFFA-4C34-89A6-ED4553644D61}" srcOrd="11" destOrd="0" presId="urn:microsoft.com/office/officeart/2005/8/layout/lProcess3"/>
    <dgm:cxn modelId="{D5D672A9-C298-4DBB-9E2E-89536E6AA22A}" type="presParOf" srcId="{7619B518-15DA-4D61-BCA5-BCB8251B496A}" destId="{333F8624-7765-4062-85EA-47BB6D398BCC}" srcOrd="12" destOrd="0" presId="urn:microsoft.com/office/officeart/2005/8/layout/lProcess3"/>
    <dgm:cxn modelId="{DFB04E79-E586-4799-B9E9-25BFA3DB0A31}" type="presParOf" srcId="{333F8624-7765-4062-85EA-47BB6D398BCC}" destId="{8FE97CC7-8B2A-4457-8140-3C65E9EF4E9B}" srcOrd="0" destOrd="0" presId="urn:microsoft.com/office/officeart/2005/8/layout/lProcess3"/>
    <dgm:cxn modelId="{31D96996-2479-4B3B-919E-E8B33B0903B6}" type="presParOf" srcId="{333F8624-7765-4062-85EA-47BB6D398BCC}" destId="{B650CCDF-E91C-4CAD-97EE-031A2F3B4248}" srcOrd="1" destOrd="0" presId="urn:microsoft.com/office/officeart/2005/8/layout/lProcess3"/>
    <dgm:cxn modelId="{CEE9348C-779D-43D0-811F-EE51601DBDD0}" type="presParOf" srcId="{333F8624-7765-4062-85EA-47BB6D398BCC}" destId="{4E2B536A-1284-4459-A478-BE2604944394}" srcOrd="2" destOrd="0" presId="urn:microsoft.com/office/officeart/2005/8/layout/lProcess3"/>
    <dgm:cxn modelId="{F9B26D20-60CF-4DC9-9539-DCA100F3838D}" type="presParOf" srcId="{333F8624-7765-4062-85EA-47BB6D398BCC}" destId="{BF7330A7-F9BD-48EA-BE0C-487714DAEEF9}" srcOrd="3" destOrd="0" presId="urn:microsoft.com/office/officeart/2005/8/layout/lProcess3"/>
    <dgm:cxn modelId="{2D5EA558-A53F-478E-81EE-E769FE0EC52C}" type="presParOf" srcId="{333F8624-7765-4062-85EA-47BB6D398BCC}" destId="{25285A48-FCD8-4AAF-9284-DED5447DBB07}" srcOrd="4" destOrd="0" presId="urn:microsoft.com/office/officeart/2005/8/layout/lProcess3"/>
    <dgm:cxn modelId="{3B52BB4A-6996-4524-BB4A-4CC80309E963}" type="presParOf" srcId="{333F8624-7765-4062-85EA-47BB6D398BCC}" destId="{4BDD3339-4D08-45D1-BF20-1E7147411C39}" srcOrd="5" destOrd="0" presId="urn:microsoft.com/office/officeart/2005/8/layout/lProcess3"/>
    <dgm:cxn modelId="{BE826F3C-A39A-492F-9E26-4EAD6AD62057}" type="presParOf" srcId="{333F8624-7765-4062-85EA-47BB6D398BCC}" destId="{387C8BB4-F408-4D49-8100-B87FDC321FF4}" srcOrd="6" destOrd="0" presId="urn:microsoft.com/office/officeart/2005/8/layout/lProcess3"/>
    <dgm:cxn modelId="{472704B1-FC27-4E43-9AA7-3C5819E19956}" type="presParOf" srcId="{333F8624-7765-4062-85EA-47BB6D398BCC}" destId="{771FDB1E-43FF-42DD-B6B8-E99926E6714B}" srcOrd="7" destOrd="0" presId="urn:microsoft.com/office/officeart/2005/8/layout/lProcess3"/>
    <dgm:cxn modelId="{CFC9003C-023D-496B-A44F-D7D0971A3BD8}" type="presParOf" srcId="{333F8624-7765-4062-85EA-47BB6D398BCC}" destId="{1597F9EB-F618-45A8-B1F9-F2A31A75A76A}" srcOrd="8" destOrd="0" presId="urn:microsoft.com/office/officeart/2005/8/layout/lProcess3"/>
    <dgm:cxn modelId="{583437A0-08CA-45CF-937A-E0E052EDF69A}" type="presParOf" srcId="{333F8624-7765-4062-85EA-47BB6D398BCC}" destId="{978CE327-D86C-495E-8E2C-C560B0DDB74A}" srcOrd="9" destOrd="0" presId="urn:microsoft.com/office/officeart/2005/8/layout/lProcess3"/>
    <dgm:cxn modelId="{304F8A6D-5638-4080-8810-724284C35D1E}" type="presParOf" srcId="{333F8624-7765-4062-85EA-47BB6D398BCC}" destId="{890E4A6D-AF3C-4B93-8F1D-DD368513C809}" srcOrd="10" destOrd="0" presId="urn:microsoft.com/office/officeart/2005/8/layout/lProcess3"/>
    <dgm:cxn modelId="{9FA3CC1E-D31F-44A3-8960-9D0F714AAFBF}" type="presParOf" srcId="{7619B518-15DA-4D61-BCA5-BCB8251B496A}" destId="{7FDDC6D1-0C57-4362-96E0-8CC5A7945FF1}" srcOrd="13" destOrd="0" presId="urn:microsoft.com/office/officeart/2005/8/layout/lProcess3"/>
    <dgm:cxn modelId="{370EEAC3-602F-4953-BA10-62974CE315F4}" type="presParOf" srcId="{7619B518-15DA-4D61-BCA5-BCB8251B496A}" destId="{5C60A9B1-1D2D-4772-A5A2-018DB0546067}" srcOrd="14" destOrd="0" presId="urn:microsoft.com/office/officeart/2005/8/layout/lProcess3"/>
    <dgm:cxn modelId="{20DF12BE-0471-40E0-B749-BCC963C7DA1C}" type="presParOf" srcId="{5C60A9B1-1D2D-4772-A5A2-018DB0546067}" destId="{B2E62C19-9157-4D85-9BB8-D4CBE932C6D2}" srcOrd="0" destOrd="0" presId="urn:microsoft.com/office/officeart/2005/8/layout/lProcess3"/>
    <dgm:cxn modelId="{39121541-DB06-4311-B399-F9BAD24C3869}" type="presParOf" srcId="{5C60A9B1-1D2D-4772-A5A2-018DB0546067}" destId="{3BA0AD41-6A16-4EFA-9A81-6A114EB05AEC}" srcOrd="1" destOrd="0" presId="urn:microsoft.com/office/officeart/2005/8/layout/lProcess3"/>
    <dgm:cxn modelId="{4EBAB4D0-AA02-43E5-88E8-37E65CC4452F}" type="presParOf" srcId="{5C60A9B1-1D2D-4772-A5A2-018DB0546067}" destId="{B0A7A338-0D3E-423B-B0A9-9CF47F5069AA}" srcOrd="2" destOrd="0" presId="urn:microsoft.com/office/officeart/2005/8/layout/lProcess3"/>
    <dgm:cxn modelId="{A1E27D33-7972-48E2-87B9-0C842FB755B5}" type="presParOf" srcId="{5C60A9B1-1D2D-4772-A5A2-018DB0546067}" destId="{C5DBA0AC-479C-4A65-8639-D4BCB4C4B2B4}" srcOrd="3" destOrd="0" presId="urn:microsoft.com/office/officeart/2005/8/layout/lProcess3"/>
    <dgm:cxn modelId="{EAD62D4F-1DFA-4C57-889D-5088A54756C2}" type="presParOf" srcId="{5C60A9B1-1D2D-4772-A5A2-018DB0546067}" destId="{9CF6AFE5-CE06-426A-B434-3DC3692BC4B0}" srcOrd="4" destOrd="0" presId="urn:microsoft.com/office/officeart/2005/8/layout/lProcess3"/>
    <dgm:cxn modelId="{2827C60A-4F69-47D9-8974-FEDA48290BE6}" type="presParOf" srcId="{5C60A9B1-1D2D-4772-A5A2-018DB0546067}" destId="{CFCDCACF-7BF3-4DD1-9C45-F649D245F98B}" srcOrd="5" destOrd="0" presId="urn:microsoft.com/office/officeart/2005/8/layout/lProcess3"/>
    <dgm:cxn modelId="{0E35139D-3C5E-4ABE-8AD9-E19DF54D18B9}" type="presParOf" srcId="{5C60A9B1-1D2D-4772-A5A2-018DB0546067}" destId="{D25DAF8C-50BE-4B20-9D25-41221BDB3F14}" srcOrd="6" destOrd="0" presId="urn:microsoft.com/office/officeart/2005/8/layout/lProcess3"/>
    <dgm:cxn modelId="{CF87449C-2EBF-49A7-98A8-37FA8C3710B9}" type="presParOf" srcId="{5C60A9B1-1D2D-4772-A5A2-018DB0546067}" destId="{CC4CFD25-84F0-47EE-97ED-923BE5243570}" srcOrd="7" destOrd="0" presId="urn:microsoft.com/office/officeart/2005/8/layout/lProcess3"/>
    <dgm:cxn modelId="{8DB7185E-E388-4E15-B884-76D57D0307BE}" type="presParOf" srcId="{5C60A9B1-1D2D-4772-A5A2-018DB0546067}" destId="{766B19F8-5BC3-48CD-8C0B-3E7F9E17C25E}" srcOrd="8" destOrd="0" presId="urn:microsoft.com/office/officeart/2005/8/layout/lProcess3"/>
    <dgm:cxn modelId="{008A54FF-0E7B-4AF8-924D-BBE1F7A2DC24}" type="presParOf" srcId="{5C60A9B1-1D2D-4772-A5A2-018DB0546067}" destId="{3F08B5E0-CA3F-4D80-92AE-F98195DDFAB8}" srcOrd="9" destOrd="0" presId="urn:microsoft.com/office/officeart/2005/8/layout/lProcess3"/>
    <dgm:cxn modelId="{73390485-F718-475C-821E-F0D99D0BE65D}" type="presParOf" srcId="{5C60A9B1-1D2D-4772-A5A2-018DB0546067}" destId="{5EDC858B-CB3B-4D63-B8F9-E49CD52AE083}" srcOrd="10" destOrd="0" presId="urn:microsoft.com/office/officeart/2005/8/layout/lProcess3"/>
    <dgm:cxn modelId="{BE1A1DF3-4809-4EDE-B464-4E6407F4AD9A}" type="presParOf" srcId="{7619B518-15DA-4D61-BCA5-BCB8251B496A}" destId="{B67ABBD9-713B-439B-9994-C152F80F66C9}" srcOrd="15" destOrd="0" presId="urn:microsoft.com/office/officeart/2005/8/layout/lProcess3"/>
    <dgm:cxn modelId="{17E55840-B036-4619-A8EE-EFB9916CE5C2}" type="presParOf" srcId="{7619B518-15DA-4D61-BCA5-BCB8251B496A}" destId="{F481C3F6-964E-4E7B-AF59-2231DAAECDD0}" srcOrd="16" destOrd="0" presId="urn:microsoft.com/office/officeart/2005/8/layout/lProcess3"/>
    <dgm:cxn modelId="{E4887BD1-849F-46F6-AF60-A94D4161CA44}" type="presParOf" srcId="{F481C3F6-964E-4E7B-AF59-2231DAAECDD0}" destId="{47737276-3109-4FFA-8E70-43E447609CF7}" srcOrd="0" destOrd="0" presId="urn:microsoft.com/office/officeart/2005/8/layout/lProcess3"/>
    <dgm:cxn modelId="{2C2951AD-E1E9-430F-87CC-9382B1CF3B35}" type="presParOf" srcId="{F481C3F6-964E-4E7B-AF59-2231DAAECDD0}" destId="{14B12C9F-7A6F-4D36-8512-E27050F79FA6}" srcOrd="1" destOrd="0" presId="urn:microsoft.com/office/officeart/2005/8/layout/lProcess3"/>
    <dgm:cxn modelId="{4B65E25B-9948-49D2-AAE7-41CECDC502F9}" type="presParOf" srcId="{F481C3F6-964E-4E7B-AF59-2231DAAECDD0}" destId="{751DD8DF-30A0-486F-9FE6-01E09C0F415E}" srcOrd="2" destOrd="0" presId="urn:microsoft.com/office/officeart/2005/8/layout/lProcess3"/>
    <dgm:cxn modelId="{C2FE38BE-8E28-446A-A19D-BCBEDA754E1E}" type="presParOf" srcId="{F481C3F6-964E-4E7B-AF59-2231DAAECDD0}" destId="{004422F9-9125-46DC-9D01-F2554B9802DA}" srcOrd="3" destOrd="0" presId="urn:microsoft.com/office/officeart/2005/8/layout/lProcess3"/>
    <dgm:cxn modelId="{582CB9BD-5576-4D90-9172-7AD76C8B1F3B}" type="presParOf" srcId="{F481C3F6-964E-4E7B-AF59-2231DAAECDD0}" destId="{47E1C551-148C-4F57-A260-D6DCACD9F7E6}" srcOrd="4" destOrd="0" presId="urn:microsoft.com/office/officeart/2005/8/layout/lProcess3"/>
    <dgm:cxn modelId="{FADCF656-D5B0-4D03-AAFA-2F56A0D61F44}" type="presParOf" srcId="{F481C3F6-964E-4E7B-AF59-2231DAAECDD0}" destId="{42D4D121-2C89-43DC-B165-645BEB814766}" srcOrd="5" destOrd="0" presId="urn:microsoft.com/office/officeart/2005/8/layout/lProcess3"/>
    <dgm:cxn modelId="{B8259AF1-F3F3-423F-B5A0-2CA51398588B}" type="presParOf" srcId="{F481C3F6-964E-4E7B-AF59-2231DAAECDD0}" destId="{B263FF33-B5B4-4EF6-BFC6-898598BAC95E}" srcOrd="6" destOrd="0" presId="urn:microsoft.com/office/officeart/2005/8/layout/lProcess3"/>
    <dgm:cxn modelId="{B3EC7DB3-9A4A-4085-A0EE-2C93452056E8}" type="presParOf" srcId="{F481C3F6-964E-4E7B-AF59-2231DAAECDD0}" destId="{B8F8F8D2-60C1-4852-95FD-B518F99B03F6}" srcOrd="7" destOrd="0" presId="urn:microsoft.com/office/officeart/2005/8/layout/lProcess3"/>
    <dgm:cxn modelId="{ED2C835B-4330-496B-9BAF-AF219881F7DF}" type="presParOf" srcId="{F481C3F6-964E-4E7B-AF59-2231DAAECDD0}" destId="{6A9EA585-DCA6-4D73-BA26-923F395034A5}" srcOrd="8" destOrd="0" presId="urn:microsoft.com/office/officeart/2005/8/layout/lProcess3"/>
    <dgm:cxn modelId="{84668D52-F85B-4E29-A605-6E3274EC0836}" type="presParOf" srcId="{F481C3F6-964E-4E7B-AF59-2231DAAECDD0}" destId="{3EE71872-5E51-4612-B061-A2A4C2EEE46B}" srcOrd="9" destOrd="0" presId="urn:microsoft.com/office/officeart/2005/8/layout/lProcess3"/>
    <dgm:cxn modelId="{DE4076E1-D59A-4B57-87B2-CB55A11303BB}" type="presParOf" srcId="{F481C3F6-964E-4E7B-AF59-2231DAAECDD0}" destId="{6DA11544-68FB-4E31-8857-55AFE79DCE75}" srcOrd="10" destOrd="0" presId="urn:microsoft.com/office/officeart/2005/8/layout/lProcess3"/>
    <dgm:cxn modelId="{2B3F5A0B-1636-4E9D-8FDB-D5683ADF212B}" type="presParOf" srcId="{7619B518-15DA-4D61-BCA5-BCB8251B496A}" destId="{A6665DAB-00D4-4CAB-B3E3-571038E41512}" srcOrd="17" destOrd="0" presId="urn:microsoft.com/office/officeart/2005/8/layout/lProcess3"/>
    <dgm:cxn modelId="{6F209462-2A17-4050-88F6-DE172B52BE9B}" type="presParOf" srcId="{7619B518-15DA-4D61-BCA5-BCB8251B496A}" destId="{4CB1D4BF-3589-4582-BC74-2E3EE35D98AD}" srcOrd="18" destOrd="0" presId="urn:microsoft.com/office/officeart/2005/8/layout/lProcess3"/>
    <dgm:cxn modelId="{1BC91BCF-F823-408C-8D46-3203DD4C2A84}" type="presParOf" srcId="{4CB1D4BF-3589-4582-BC74-2E3EE35D98AD}" destId="{01954592-F35A-44E3-B780-215EC6A802AF}" srcOrd="0" destOrd="0" presId="urn:microsoft.com/office/officeart/2005/8/layout/lProcess3"/>
    <dgm:cxn modelId="{AF06AB16-CBC4-4551-908A-B0A4BDDAA7A0}" type="presParOf" srcId="{4CB1D4BF-3589-4582-BC74-2E3EE35D98AD}" destId="{5EBE054B-A6DD-4F05-9093-BFEC8EA5F1F0}" srcOrd="1" destOrd="0" presId="urn:microsoft.com/office/officeart/2005/8/layout/lProcess3"/>
    <dgm:cxn modelId="{DA66830D-BB3D-4F66-96AB-4414B4F2FF10}" type="presParOf" srcId="{4CB1D4BF-3589-4582-BC74-2E3EE35D98AD}" destId="{E874413E-53BC-493C-BE7F-FBB75E978E1D}" srcOrd="2" destOrd="0" presId="urn:microsoft.com/office/officeart/2005/8/layout/lProcess3"/>
    <dgm:cxn modelId="{07FEBE7F-0113-4299-B134-FDFDAC002311}" type="presParOf" srcId="{4CB1D4BF-3589-4582-BC74-2E3EE35D98AD}" destId="{998E36FB-EB68-4B93-A77A-7D943035143A}" srcOrd="3" destOrd="0" presId="urn:microsoft.com/office/officeart/2005/8/layout/lProcess3"/>
    <dgm:cxn modelId="{AC014D60-E1B8-4EAC-B8A5-1ADE608407D5}" type="presParOf" srcId="{4CB1D4BF-3589-4582-BC74-2E3EE35D98AD}" destId="{B3D8144A-E0E5-49D2-A5C3-EE18B8700B81}" srcOrd="4" destOrd="0" presId="urn:microsoft.com/office/officeart/2005/8/layout/lProcess3"/>
    <dgm:cxn modelId="{87640050-34B1-4F8B-A94D-BA48BD7C3535}" type="presParOf" srcId="{4CB1D4BF-3589-4582-BC74-2E3EE35D98AD}" destId="{0D6FB618-76A0-4B51-A33F-CB35ECF24C55}" srcOrd="5" destOrd="0" presId="urn:microsoft.com/office/officeart/2005/8/layout/lProcess3"/>
    <dgm:cxn modelId="{8BCEAAEE-2F5B-47D2-A851-D4131840A4EA}" type="presParOf" srcId="{4CB1D4BF-3589-4582-BC74-2E3EE35D98AD}" destId="{568B9978-44D1-4864-84DF-D4C854278443}" srcOrd="6" destOrd="0" presId="urn:microsoft.com/office/officeart/2005/8/layout/lProcess3"/>
    <dgm:cxn modelId="{F03DC10F-7C8F-489F-AF15-9AB757407EC1}" type="presParOf" srcId="{4CB1D4BF-3589-4582-BC74-2E3EE35D98AD}" destId="{14008462-DF36-46D5-94AA-866EC649ADA8}" srcOrd="7" destOrd="0" presId="urn:microsoft.com/office/officeart/2005/8/layout/lProcess3"/>
    <dgm:cxn modelId="{A5B262AD-49EE-4777-99D5-2EA0AB2FB214}" type="presParOf" srcId="{4CB1D4BF-3589-4582-BC74-2E3EE35D98AD}" destId="{C611F59B-E9A2-4C58-AB3A-6B96ACD36AD9}" srcOrd="8" destOrd="0" presId="urn:microsoft.com/office/officeart/2005/8/layout/lProcess3"/>
    <dgm:cxn modelId="{45CF971A-9048-4D9A-B9B0-E41809EE71EA}" type="presParOf" srcId="{4CB1D4BF-3589-4582-BC74-2E3EE35D98AD}" destId="{9D055AB3-3BCB-42A7-A60F-389CA8F3DE48}" srcOrd="9" destOrd="0" presId="urn:microsoft.com/office/officeart/2005/8/layout/lProcess3"/>
    <dgm:cxn modelId="{4232D4D6-7D25-4B3A-BBD6-7FF9A90E1910}" type="presParOf" srcId="{4CB1D4BF-3589-4582-BC74-2E3EE35D98AD}" destId="{9F86BE45-8E3C-473B-9181-B024FB692468}" srcOrd="10" destOrd="0" presId="urn:microsoft.com/office/officeart/2005/8/layout/lProcess3"/>
    <dgm:cxn modelId="{B2AD0A85-AB35-4A02-A616-F28E763F8D7B}" type="presParOf" srcId="{7619B518-15DA-4D61-BCA5-BCB8251B496A}" destId="{F70E0046-360E-48EE-B9F8-425ED080EABE}" srcOrd="19" destOrd="0" presId="urn:microsoft.com/office/officeart/2005/8/layout/lProcess3"/>
    <dgm:cxn modelId="{CF0177A5-1A7C-4F60-897C-03DFA27B8786}" type="presParOf" srcId="{7619B518-15DA-4D61-BCA5-BCB8251B496A}" destId="{4790EEA1-D9BA-42A6-9031-C8EF15009A7F}" srcOrd="20" destOrd="0" presId="urn:microsoft.com/office/officeart/2005/8/layout/lProcess3"/>
    <dgm:cxn modelId="{175B77EC-F73E-4660-A3B2-9488A08AB2B8}" type="presParOf" srcId="{4790EEA1-D9BA-42A6-9031-C8EF15009A7F}" destId="{383147AB-1130-42B6-9A31-A0B713BFA1D2}" srcOrd="0" destOrd="0" presId="urn:microsoft.com/office/officeart/2005/8/layout/lProcess3"/>
    <dgm:cxn modelId="{21065C75-0A85-4A64-9712-49E6769B3F6F}" type="presParOf" srcId="{4790EEA1-D9BA-42A6-9031-C8EF15009A7F}" destId="{0C8696FF-DEDD-4836-8F7B-3DA056C4E922}" srcOrd="1" destOrd="0" presId="urn:microsoft.com/office/officeart/2005/8/layout/lProcess3"/>
    <dgm:cxn modelId="{0C90F6E4-1EF4-466B-A5F8-49983DD852A8}" type="presParOf" srcId="{4790EEA1-D9BA-42A6-9031-C8EF15009A7F}" destId="{2029C37A-E62E-41C2-B696-CFA6C0EF78F9}" srcOrd="2" destOrd="0" presId="urn:microsoft.com/office/officeart/2005/8/layout/lProcess3"/>
    <dgm:cxn modelId="{DB83275D-ADA4-4972-B864-BC7BBA9B7E3F}" type="presParOf" srcId="{4790EEA1-D9BA-42A6-9031-C8EF15009A7F}" destId="{D10A254A-EA83-4C9A-8171-9820D784F20E}" srcOrd="3" destOrd="0" presId="urn:microsoft.com/office/officeart/2005/8/layout/lProcess3"/>
    <dgm:cxn modelId="{B60DFD77-DE17-4450-953B-B142FFB659EB}" type="presParOf" srcId="{4790EEA1-D9BA-42A6-9031-C8EF15009A7F}" destId="{E67FF568-8A62-4714-890C-9ED98B4583EE}" srcOrd="4" destOrd="0" presId="urn:microsoft.com/office/officeart/2005/8/layout/lProcess3"/>
    <dgm:cxn modelId="{0E8612AF-8BAD-4F36-9D93-A1F5A0E7A73B}" type="presParOf" srcId="{4790EEA1-D9BA-42A6-9031-C8EF15009A7F}" destId="{8E48417C-3EB7-4C88-BAC4-D736BC34DBF2}" srcOrd="5" destOrd="0" presId="urn:microsoft.com/office/officeart/2005/8/layout/lProcess3"/>
    <dgm:cxn modelId="{98A0EF5D-3FA5-435E-B123-B9AC19A8FD31}" type="presParOf" srcId="{4790EEA1-D9BA-42A6-9031-C8EF15009A7F}" destId="{BF49DC81-FB37-49B1-8F68-8E2416D6A739}" srcOrd="6" destOrd="0" presId="urn:microsoft.com/office/officeart/2005/8/layout/lProcess3"/>
    <dgm:cxn modelId="{242766FF-0889-42FD-8C20-EBC6DFA80223}" type="presParOf" srcId="{4790EEA1-D9BA-42A6-9031-C8EF15009A7F}" destId="{598C3A9E-4816-48B1-A855-05F86E5C2329}" srcOrd="7" destOrd="0" presId="urn:microsoft.com/office/officeart/2005/8/layout/lProcess3"/>
    <dgm:cxn modelId="{C6B92D25-A4CD-414A-A2A7-41B94D13E5F3}" type="presParOf" srcId="{4790EEA1-D9BA-42A6-9031-C8EF15009A7F}" destId="{459B3F38-887D-48D9-A425-C05799AD95D7}" srcOrd="8" destOrd="0" presId="urn:microsoft.com/office/officeart/2005/8/layout/lProcess3"/>
    <dgm:cxn modelId="{A25272C4-A90B-493B-B302-B37E7AC74961}" type="presParOf" srcId="{4790EEA1-D9BA-42A6-9031-C8EF15009A7F}" destId="{2D7071E1-5838-461E-9BF5-667D5398DB48}" srcOrd="9" destOrd="0" presId="urn:microsoft.com/office/officeart/2005/8/layout/lProcess3"/>
    <dgm:cxn modelId="{A9B5C5F5-C907-493B-A8BB-437923921C8D}" type="presParOf" srcId="{4790EEA1-D9BA-42A6-9031-C8EF15009A7F}" destId="{25D61911-0518-4821-8219-1D28C6127B1B}" srcOrd="10" destOrd="0" presId="urn:microsoft.com/office/officeart/2005/8/layout/lProcess3"/>
    <dgm:cxn modelId="{B31D0955-DC82-4F18-BAF3-EA9704A148C7}" type="presParOf" srcId="{7619B518-15DA-4D61-BCA5-BCB8251B496A}" destId="{6515183C-CE78-44C6-84AF-011B980FDF85}" srcOrd="21" destOrd="0" presId="urn:microsoft.com/office/officeart/2005/8/layout/lProcess3"/>
    <dgm:cxn modelId="{06C6D40B-EBCC-4D93-BD4C-35E8C08EFBA2}" type="presParOf" srcId="{7619B518-15DA-4D61-BCA5-BCB8251B496A}" destId="{4970CCF0-6347-467E-A8C4-B5760FCE27B1}" srcOrd="22" destOrd="0" presId="urn:microsoft.com/office/officeart/2005/8/layout/lProcess3"/>
    <dgm:cxn modelId="{5B792A5F-5412-4CF4-ABA0-8C3FF923794E}" type="presParOf" srcId="{4970CCF0-6347-467E-A8C4-B5760FCE27B1}" destId="{023F0E25-9B7B-4633-84AF-C4AC4F872F9C}" srcOrd="0" destOrd="0" presId="urn:microsoft.com/office/officeart/2005/8/layout/lProcess3"/>
    <dgm:cxn modelId="{FB14EA95-7443-45B5-A657-A1B6D7612206}" type="presParOf" srcId="{4970CCF0-6347-467E-A8C4-B5760FCE27B1}" destId="{E4D8C2CB-D016-436C-B36D-790E87912C25}" srcOrd="1" destOrd="0" presId="urn:microsoft.com/office/officeart/2005/8/layout/lProcess3"/>
    <dgm:cxn modelId="{08AE50D6-2DC0-4147-8D55-CE237BFFA44F}" type="presParOf" srcId="{4970CCF0-6347-467E-A8C4-B5760FCE27B1}" destId="{6FC1205B-24CC-4D25-9630-6044AD1848D3}" srcOrd="2" destOrd="0" presId="urn:microsoft.com/office/officeart/2005/8/layout/lProcess3"/>
    <dgm:cxn modelId="{F4E41460-AAA6-4571-9D27-09AD17F1DAE9}" type="presParOf" srcId="{4970CCF0-6347-467E-A8C4-B5760FCE27B1}" destId="{48C56B3B-4FC5-4B82-AECF-BB253180B392}" srcOrd="3" destOrd="0" presId="urn:microsoft.com/office/officeart/2005/8/layout/lProcess3"/>
    <dgm:cxn modelId="{F090A969-87BB-4F74-AD8C-7F23456B689E}" type="presParOf" srcId="{4970CCF0-6347-467E-A8C4-B5760FCE27B1}" destId="{BEDDF03B-0F35-46CF-8433-BF14B9616FD2}" srcOrd="4" destOrd="0" presId="urn:microsoft.com/office/officeart/2005/8/layout/lProcess3"/>
    <dgm:cxn modelId="{7C7CFF95-0844-49CB-89DE-E6B0A6D22AA8}" type="presParOf" srcId="{4970CCF0-6347-467E-A8C4-B5760FCE27B1}" destId="{0D5EED60-0D01-444C-831E-EBDD4D8899BB}" srcOrd="5" destOrd="0" presId="urn:microsoft.com/office/officeart/2005/8/layout/lProcess3"/>
    <dgm:cxn modelId="{ED21B597-0471-4074-B949-26F6DC537B7E}" type="presParOf" srcId="{4970CCF0-6347-467E-A8C4-B5760FCE27B1}" destId="{1F421399-7FFD-4BEE-8371-D9C5F1AAA3AE}" srcOrd="6" destOrd="0" presId="urn:microsoft.com/office/officeart/2005/8/layout/lProcess3"/>
    <dgm:cxn modelId="{B4272B40-FBA8-44E0-9F60-8BD1BFCF972B}" type="presParOf" srcId="{4970CCF0-6347-467E-A8C4-B5760FCE27B1}" destId="{5A5267B8-AC4D-4AAD-9CA6-5E618EE4B77C}" srcOrd="7" destOrd="0" presId="urn:microsoft.com/office/officeart/2005/8/layout/lProcess3"/>
    <dgm:cxn modelId="{9F0C238C-2D50-4DD8-9A92-B68652946FA5}" type="presParOf" srcId="{4970CCF0-6347-467E-A8C4-B5760FCE27B1}" destId="{C2C9009E-E161-4FF2-B767-65B3F5C9A85E}" srcOrd="8" destOrd="0" presId="urn:microsoft.com/office/officeart/2005/8/layout/lProcess3"/>
    <dgm:cxn modelId="{3BF8F327-4633-4969-8A7E-1A7DA54A156A}" type="presParOf" srcId="{4970CCF0-6347-467E-A8C4-B5760FCE27B1}" destId="{5DF77A6A-11B5-4C59-8744-25BAD7DC5EE3}" srcOrd="9" destOrd="0" presId="urn:microsoft.com/office/officeart/2005/8/layout/lProcess3"/>
    <dgm:cxn modelId="{A2330946-3B10-4EA6-A560-FCC6493E5B77}" type="presParOf" srcId="{4970CCF0-6347-467E-A8C4-B5760FCE27B1}" destId="{5D2C240B-229C-45C7-9616-4E75E25E9BF8}" srcOrd="10" destOrd="0" presId="urn:microsoft.com/office/officeart/2005/8/layout/lProcess3"/>
    <dgm:cxn modelId="{46FFA31C-EFD4-483C-99A5-1D28843BCCB9}" type="presParOf" srcId="{7619B518-15DA-4D61-BCA5-BCB8251B496A}" destId="{356B319D-45E7-4873-88EC-F6E34C6DC712}" srcOrd="23" destOrd="0" presId="urn:microsoft.com/office/officeart/2005/8/layout/lProcess3"/>
    <dgm:cxn modelId="{4F721EA5-FD2E-48BA-9C4B-612F6164D33E}" type="presParOf" srcId="{7619B518-15DA-4D61-BCA5-BCB8251B496A}" destId="{310F5EEF-7BA1-4544-9934-DE355E336175}" srcOrd="24" destOrd="0" presId="urn:microsoft.com/office/officeart/2005/8/layout/lProcess3"/>
    <dgm:cxn modelId="{C51323B2-05CF-4157-B5E2-E357713DC84E}" type="presParOf" srcId="{310F5EEF-7BA1-4544-9934-DE355E336175}" destId="{42B713BE-A566-46E3-B809-4A86075DD9C7}" srcOrd="0" destOrd="0" presId="urn:microsoft.com/office/officeart/2005/8/layout/lProcess3"/>
    <dgm:cxn modelId="{B025DF81-65FE-4DE0-8351-27A3E928314D}" type="presParOf" srcId="{310F5EEF-7BA1-4544-9934-DE355E336175}" destId="{A3346653-295A-49CC-A556-122E4FDB4B59}" srcOrd="1" destOrd="0" presId="urn:microsoft.com/office/officeart/2005/8/layout/lProcess3"/>
    <dgm:cxn modelId="{0F439B83-7EBD-40B5-AAEA-78ACC081BDE4}" type="presParOf" srcId="{310F5EEF-7BA1-4544-9934-DE355E336175}" destId="{DF1D0023-05BD-47B3-8C2D-27FEB7EC56D3}" srcOrd="2" destOrd="0" presId="urn:microsoft.com/office/officeart/2005/8/layout/lProcess3"/>
    <dgm:cxn modelId="{1FAB4FDF-B7E3-48F4-B59F-CBA467781603}" type="presParOf" srcId="{310F5EEF-7BA1-4544-9934-DE355E336175}" destId="{2746F2E2-5250-4E9F-98B8-52A083E20B78}" srcOrd="3" destOrd="0" presId="urn:microsoft.com/office/officeart/2005/8/layout/lProcess3"/>
    <dgm:cxn modelId="{0CF4C5CE-43A7-46AC-958A-D684422597EB}" type="presParOf" srcId="{310F5EEF-7BA1-4544-9934-DE355E336175}" destId="{DFFA22EC-E18E-46F1-8426-FBA326B70FB6}" srcOrd="4" destOrd="0" presId="urn:microsoft.com/office/officeart/2005/8/layout/lProcess3"/>
    <dgm:cxn modelId="{52F41AFA-14D9-420E-838B-08B67EA54C79}" type="presParOf" srcId="{310F5EEF-7BA1-4544-9934-DE355E336175}" destId="{52A1555C-A561-464B-89B1-090979AECF85}" srcOrd="5" destOrd="0" presId="urn:microsoft.com/office/officeart/2005/8/layout/lProcess3"/>
    <dgm:cxn modelId="{9093DECC-8AE3-4DB3-83DC-D0CAB5C487C4}" type="presParOf" srcId="{310F5EEF-7BA1-4544-9934-DE355E336175}" destId="{133865E2-68B7-4A56-8F93-94C90C67E416}" srcOrd="6" destOrd="0" presId="urn:microsoft.com/office/officeart/2005/8/layout/lProcess3"/>
    <dgm:cxn modelId="{465ECE53-4420-4ADC-A4A8-5FF28D13E3F7}" type="presParOf" srcId="{310F5EEF-7BA1-4544-9934-DE355E336175}" destId="{62A9BEF9-C437-45AF-9A6D-CD707E9AB72B}" srcOrd="7" destOrd="0" presId="urn:microsoft.com/office/officeart/2005/8/layout/lProcess3"/>
    <dgm:cxn modelId="{D28DBBC4-A5DB-47CC-B899-688D381C0F58}" type="presParOf" srcId="{310F5EEF-7BA1-4544-9934-DE355E336175}" destId="{D8C19243-821D-444E-B5AC-44843A0DDA5F}" srcOrd="8" destOrd="0" presId="urn:microsoft.com/office/officeart/2005/8/layout/lProcess3"/>
    <dgm:cxn modelId="{BE09850C-DD26-49F6-AC8F-3F87F36B5CCE}" type="presParOf" srcId="{310F5EEF-7BA1-4544-9934-DE355E336175}" destId="{FEFEFDCC-FF0C-47C8-9467-9E37A0841A3B}" srcOrd="9" destOrd="0" presId="urn:microsoft.com/office/officeart/2005/8/layout/lProcess3"/>
    <dgm:cxn modelId="{7DF7BD65-3A67-4A99-8A4F-FBE0E56D8FA1}" type="presParOf" srcId="{310F5EEF-7BA1-4544-9934-DE355E336175}" destId="{DE178F9C-B072-425A-9039-00DF0ABBDECD}" srcOrd="10" destOrd="0" presId="urn:microsoft.com/office/officeart/2005/8/layout/lProcess3"/>
    <dgm:cxn modelId="{F7F2B070-CF5F-47F4-98F6-C23291B0E378}" type="presParOf" srcId="{7619B518-15DA-4D61-BCA5-BCB8251B496A}" destId="{D65C5019-2C00-4234-9A7E-5B52DF0BA339}" srcOrd="25" destOrd="0" presId="urn:microsoft.com/office/officeart/2005/8/layout/lProcess3"/>
    <dgm:cxn modelId="{BFEE001A-16DE-46B5-BEBF-C3A34412C02D}" type="presParOf" srcId="{7619B518-15DA-4D61-BCA5-BCB8251B496A}" destId="{4EAD197B-38E3-40E9-8FCD-496084511128}" srcOrd="26" destOrd="0" presId="urn:microsoft.com/office/officeart/2005/8/layout/lProcess3"/>
    <dgm:cxn modelId="{318C6C66-CA12-4435-B22C-E5A81D53F8E6}" type="presParOf" srcId="{4EAD197B-38E3-40E9-8FCD-496084511128}" destId="{69002C3E-DBDC-434E-90F8-06B65287F218}" srcOrd="0" destOrd="0" presId="urn:microsoft.com/office/officeart/2005/8/layout/lProcess3"/>
    <dgm:cxn modelId="{CDF1AE69-F721-4161-AA6A-5C03CAE2529D}" type="presParOf" srcId="{4EAD197B-38E3-40E9-8FCD-496084511128}" destId="{08377D72-FBCB-4CFF-B5FC-CA0A3781157E}" srcOrd="1" destOrd="0" presId="urn:microsoft.com/office/officeart/2005/8/layout/lProcess3"/>
    <dgm:cxn modelId="{1B8DF3C5-E600-4C80-899A-F215C4E280C3}" type="presParOf" srcId="{4EAD197B-38E3-40E9-8FCD-496084511128}" destId="{265F822A-2EA5-449F-BCC3-7C4D8F94C52F}" srcOrd="2" destOrd="0" presId="urn:microsoft.com/office/officeart/2005/8/layout/lProcess3"/>
    <dgm:cxn modelId="{4A2B4054-2EA6-4DDF-8DA1-67968A461A75}" type="presParOf" srcId="{4EAD197B-38E3-40E9-8FCD-496084511128}" destId="{A9D2D004-08B5-408A-BED2-2D7E76E422B0}" srcOrd="3" destOrd="0" presId="urn:microsoft.com/office/officeart/2005/8/layout/lProcess3"/>
    <dgm:cxn modelId="{A15B9B1A-32DD-48E2-A3BB-D5727DBA5BB9}" type="presParOf" srcId="{4EAD197B-38E3-40E9-8FCD-496084511128}" destId="{011FCED7-5E50-431B-83A3-BE4E70A41C6C}" srcOrd="4" destOrd="0" presId="urn:microsoft.com/office/officeart/2005/8/layout/lProcess3"/>
    <dgm:cxn modelId="{94154136-35D4-449E-8702-244BDEB9D3A4}" type="presParOf" srcId="{4EAD197B-38E3-40E9-8FCD-496084511128}" destId="{BF5946DA-88B9-44CB-A9D4-1966350E3F80}" srcOrd="5" destOrd="0" presId="urn:microsoft.com/office/officeart/2005/8/layout/lProcess3"/>
    <dgm:cxn modelId="{4AAE27E4-862B-4BD3-87ED-526DF1D24DE4}" type="presParOf" srcId="{4EAD197B-38E3-40E9-8FCD-496084511128}" destId="{F83FA557-2B78-4E32-BD76-A23782B63FC6}" srcOrd="6" destOrd="0" presId="urn:microsoft.com/office/officeart/2005/8/layout/lProcess3"/>
    <dgm:cxn modelId="{E928C5F5-1BF5-4964-B69C-59ABDE428E97}" type="presParOf" srcId="{4EAD197B-38E3-40E9-8FCD-496084511128}" destId="{EA5CE8FC-72AB-4018-A90F-B83FFAD98E26}" srcOrd="7" destOrd="0" presId="urn:microsoft.com/office/officeart/2005/8/layout/lProcess3"/>
    <dgm:cxn modelId="{DFB43BDD-75A8-4E47-BE07-5833CAC0EC34}" type="presParOf" srcId="{4EAD197B-38E3-40E9-8FCD-496084511128}" destId="{4B786CF4-4569-4D5A-82E6-C026182964C9}" srcOrd="8" destOrd="0" presId="urn:microsoft.com/office/officeart/2005/8/layout/lProcess3"/>
    <dgm:cxn modelId="{311F1BE1-BA1D-4311-9A75-696511C74F37}" type="presParOf" srcId="{4EAD197B-38E3-40E9-8FCD-496084511128}" destId="{C92ED33A-FD49-4C88-A2EA-80874499E631}" srcOrd="9" destOrd="0" presId="urn:microsoft.com/office/officeart/2005/8/layout/lProcess3"/>
    <dgm:cxn modelId="{E444882D-EADD-48F2-B383-98941A473834}" type="presParOf" srcId="{4EAD197B-38E3-40E9-8FCD-496084511128}" destId="{A0F2FD17-1325-489F-9F40-35E733B74E7C}" srcOrd="10" destOrd="0" presId="urn:microsoft.com/office/officeart/2005/8/layout/lProcess3"/>
    <dgm:cxn modelId="{C0140319-B2C3-4615-8A3E-E18D27B8FE91}" type="presParOf" srcId="{7619B518-15DA-4D61-BCA5-BCB8251B496A}" destId="{6A9741B5-D2A7-4106-A577-C6A078A9094C}" srcOrd="27" destOrd="0" presId="urn:microsoft.com/office/officeart/2005/8/layout/lProcess3"/>
    <dgm:cxn modelId="{6C11AC8B-7778-4F7F-AF9E-A65313DBBD6F}" type="presParOf" srcId="{7619B518-15DA-4D61-BCA5-BCB8251B496A}" destId="{E89B08ED-0B7C-421D-8F69-C05F2AB4C6C4}" srcOrd="28" destOrd="0" presId="urn:microsoft.com/office/officeart/2005/8/layout/lProcess3"/>
    <dgm:cxn modelId="{12B42CD5-6E54-4B71-A235-8D7D7AC6C40C}" type="presParOf" srcId="{E89B08ED-0B7C-421D-8F69-C05F2AB4C6C4}" destId="{30BF8E81-B8E0-45B5-98A1-96C141DCD7B0}" srcOrd="0" destOrd="0" presId="urn:microsoft.com/office/officeart/2005/8/layout/lProcess3"/>
    <dgm:cxn modelId="{A519FB10-53AA-43CA-9AA7-95B2BEC9EC9F}" type="presParOf" srcId="{E89B08ED-0B7C-421D-8F69-C05F2AB4C6C4}" destId="{7CC4CEF9-6E38-4420-9389-AFA65A2FF8A8}" srcOrd="1" destOrd="0" presId="urn:microsoft.com/office/officeart/2005/8/layout/lProcess3"/>
    <dgm:cxn modelId="{390FFEFB-0F84-48B4-9D9B-66BF3F6AD6A9}" type="presParOf" srcId="{E89B08ED-0B7C-421D-8F69-C05F2AB4C6C4}" destId="{6BF6F322-59BA-4E84-8B12-FC19EBAD4BCD}" srcOrd="2" destOrd="0" presId="urn:microsoft.com/office/officeart/2005/8/layout/lProcess3"/>
    <dgm:cxn modelId="{55CDA603-0D7D-40C3-B74B-FF4A32A526E3}" type="presParOf" srcId="{E89B08ED-0B7C-421D-8F69-C05F2AB4C6C4}" destId="{C67F72E3-744B-4168-9B16-9D6DB40318C6}" srcOrd="3" destOrd="0" presId="urn:microsoft.com/office/officeart/2005/8/layout/lProcess3"/>
    <dgm:cxn modelId="{CF1D78DA-8762-4799-8817-0A8FF78BB34E}" type="presParOf" srcId="{E89B08ED-0B7C-421D-8F69-C05F2AB4C6C4}" destId="{21B8CFDC-F55E-424F-B457-F1C86DB58431}" srcOrd="4" destOrd="0" presId="urn:microsoft.com/office/officeart/2005/8/layout/lProcess3"/>
    <dgm:cxn modelId="{6038DC9E-B596-4E9C-B5ED-E89C50098CEE}" type="presParOf" srcId="{E89B08ED-0B7C-421D-8F69-C05F2AB4C6C4}" destId="{BB603092-15C9-416F-AA56-C2B7EA196F36}" srcOrd="5" destOrd="0" presId="urn:microsoft.com/office/officeart/2005/8/layout/lProcess3"/>
    <dgm:cxn modelId="{655FFE6F-EE6A-44A1-9DFB-73580BA788E4}" type="presParOf" srcId="{E89B08ED-0B7C-421D-8F69-C05F2AB4C6C4}" destId="{960826CC-4276-4DED-B262-32D6D411D446}" srcOrd="6" destOrd="0" presId="urn:microsoft.com/office/officeart/2005/8/layout/lProcess3"/>
    <dgm:cxn modelId="{407C7894-3058-4F38-B194-890F94725294}" type="presParOf" srcId="{E89B08ED-0B7C-421D-8F69-C05F2AB4C6C4}" destId="{25698CD7-A210-4A9B-A9DE-C7F03559B69B}" srcOrd="7" destOrd="0" presId="urn:microsoft.com/office/officeart/2005/8/layout/lProcess3"/>
    <dgm:cxn modelId="{AE3046CC-615E-4484-A9CA-B794158C5B38}" type="presParOf" srcId="{E89B08ED-0B7C-421D-8F69-C05F2AB4C6C4}" destId="{35D8CB84-415E-4D32-B8F7-272F87B91692}" srcOrd="8" destOrd="0" presId="urn:microsoft.com/office/officeart/2005/8/layout/lProcess3"/>
    <dgm:cxn modelId="{B49C7BD8-DA70-460E-8F8D-8B63E74C3BAC}" type="presParOf" srcId="{E89B08ED-0B7C-421D-8F69-C05F2AB4C6C4}" destId="{35943DEC-16A2-448A-9D78-1455DFB6102B}" srcOrd="9" destOrd="0" presId="urn:microsoft.com/office/officeart/2005/8/layout/lProcess3"/>
    <dgm:cxn modelId="{04BEBF55-150A-4C17-BAA2-8D8C78472EB1}" type="presParOf" srcId="{E89B08ED-0B7C-421D-8F69-C05F2AB4C6C4}" destId="{E2490B3C-77CE-4704-90B0-5FD596193322}" srcOrd="10" destOrd="0" presId="urn:microsoft.com/office/officeart/2005/8/layout/lProcess3"/>
    <dgm:cxn modelId="{8D7BF026-D4C4-42D3-BB15-3F0DA0D6E1E3}" type="presParOf" srcId="{7619B518-15DA-4D61-BCA5-BCB8251B496A}" destId="{B740A28B-8F11-45CD-B9F9-F815A32ABF48}" srcOrd="29" destOrd="0" presId="urn:microsoft.com/office/officeart/2005/8/layout/lProcess3"/>
    <dgm:cxn modelId="{F65FF43A-8A75-4B86-B828-42047EB9153B}" type="presParOf" srcId="{7619B518-15DA-4D61-BCA5-BCB8251B496A}" destId="{70FFCD70-EC54-42AB-A287-01623B3D04C2}" srcOrd="30" destOrd="0" presId="urn:microsoft.com/office/officeart/2005/8/layout/lProcess3"/>
    <dgm:cxn modelId="{61F1401E-ED2C-4005-97FD-75B2A9BC3E09}" type="presParOf" srcId="{70FFCD70-EC54-42AB-A287-01623B3D04C2}" destId="{6B6DE428-B195-42BC-96C0-D97F39B2D831}" srcOrd="0" destOrd="0" presId="urn:microsoft.com/office/officeart/2005/8/layout/lProcess3"/>
    <dgm:cxn modelId="{95D0F8DE-BEFA-4899-9216-768A66DEE894}" type="presParOf" srcId="{70FFCD70-EC54-42AB-A287-01623B3D04C2}" destId="{2323B3A5-5297-413B-B2C3-209D60748E5C}" srcOrd="1" destOrd="0" presId="urn:microsoft.com/office/officeart/2005/8/layout/lProcess3"/>
    <dgm:cxn modelId="{3FC1CE2F-545B-4C45-A34F-766766B28F9F}" type="presParOf" srcId="{70FFCD70-EC54-42AB-A287-01623B3D04C2}" destId="{B23E0824-B04D-412D-B885-283C6E25232E}" srcOrd="2" destOrd="0" presId="urn:microsoft.com/office/officeart/2005/8/layout/lProcess3"/>
    <dgm:cxn modelId="{F29615C3-8A38-4965-97C5-2A0C5AF93DA2}" type="presParOf" srcId="{70FFCD70-EC54-42AB-A287-01623B3D04C2}" destId="{BC3C5AA2-0513-4BD2-B21A-40BD2554AAC3}" srcOrd="3" destOrd="0" presId="urn:microsoft.com/office/officeart/2005/8/layout/lProcess3"/>
    <dgm:cxn modelId="{EA5186F0-2B8D-4975-B848-B2095C51072F}" type="presParOf" srcId="{70FFCD70-EC54-42AB-A287-01623B3D04C2}" destId="{85588880-CEA4-40E8-BFA8-B4080085F1C8}" srcOrd="4" destOrd="0" presId="urn:microsoft.com/office/officeart/2005/8/layout/lProcess3"/>
    <dgm:cxn modelId="{D9C72C46-C49F-4C1A-ACA5-E757E80657F4}" type="presParOf" srcId="{70FFCD70-EC54-42AB-A287-01623B3D04C2}" destId="{08114386-CCF4-4544-944B-D8429E281735}" srcOrd="5" destOrd="0" presId="urn:microsoft.com/office/officeart/2005/8/layout/lProcess3"/>
    <dgm:cxn modelId="{486764C4-5708-462F-B394-46F2726D1440}" type="presParOf" srcId="{70FFCD70-EC54-42AB-A287-01623B3D04C2}" destId="{C129C4AB-78E4-4AB1-93CF-203A08CE41E0}" srcOrd="6" destOrd="0" presId="urn:microsoft.com/office/officeart/2005/8/layout/lProcess3"/>
    <dgm:cxn modelId="{10AB5637-58FA-4141-80A8-148776F8AADC}" type="presParOf" srcId="{70FFCD70-EC54-42AB-A287-01623B3D04C2}" destId="{AFCE7240-4581-4C1A-9B80-483B153C8E53}" srcOrd="7" destOrd="0" presId="urn:microsoft.com/office/officeart/2005/8/layout/lProcess3"/>
    <dgm:cxn modelId="{DBB9099B-EBFA-4959-9C9D-0C6BB395D1F8}" type="presParOf" srcId="{70FFCD70-EC54-42AB-A287-01623B3D04C2}" destId="{DEE538BC-874A-45EC-B0C4-1A2F502E7138}" srcOrd="8" destOrd="0" presId="urn:microsoft.com/office/officeart/2005/8/layout/lProcess3"/>
    <dgm:cxn modelId="{5C7D8470-9195-4D56-8107-B55DA637C373}" type="presParOf" srcId="{70FFCD70-EC54-42AB-A287-01623B3D04C2}" destId="{83093254-B934-4D04-9DD3-510BC4803220}" srcOrd="9" destOrd="0" presId="urn:microsoft.com/office/officeart/2005/8/layout/lProcess3"/>
    <dgm:cxn modelId="{B5049ED4-92A8-428A-A972-44EF643FDB5C}" type="presParOf" srcId="{70FFCD70-EC54-42AB-A287-01623B3D04C2}" destId="{82633640-8DB0-4096-ABE7-A1EC3DDC0231}" srcOrd="10" destOrd="0" presId="urn:microsoft.com/office/officeart/2005/8/layout/lProcess3"/>
    <dgm:cxn modelId="{179DDF26-7B45-4908-B414-0753325B7265}" type="presParOf" srcId="{7619B518-15DA-4D61-BCA5-BCB8251B496A}" destId="{B9965A88-2DCE-4C1E-91D5-82365E7A7998}" srcOrd="31" destOrd="0" presId="urn:microsoft.com/office/officeart/2005/8/layout/lProcess3"/>
    <dgm:cxn modelId="{24681407-D14E-4495-A492-8FF3F1A82D9D}" type="presParOf" srcId="{7619B518-15DA-4D61-BCA5-BCB8251B496A}" destId="{1B664DC0-4E9E-41C2-814F-D630C2311281}" srcOrd="32" destOrd="0" presId="urn:microsoft.com/office/officeart/2005/8/layout/lProcess3"/>
    <dgm:cxn modelId="{006D45D0-7BF8-46F5-8BCA-AFEBCCE7CFCC}" type="presParOf" srcId="{1B664DC0-4E9E-41C2-814F-D630C2311281}" destId="{361B93A9-43CF-4B6D-91D0-CE46B6274E4C}" srcOrd="0" destOrd="0" presId="urn:microsoft.com/office/officeart/2005/8/layout/lProcess3"/>
    <dgm:cxn modelId="{91E869D6-CCC2-43E1-9554-4F25AC2D48FB}" type="presParOf" srcId="{1B664DC0-4E9E-41C2-814F-D630C2311281}" destId="{0CD13759-34FA-47BC-8A98-280D8195467E}" srcOrd="1" destOrd="0" presId="urn:microsoft.com/office/officeart/2005/8/layout/lProcess3"/>
    <dgm:cxn modelId="{B477D4DA-B6D4-4FDD-88AE-5C6716B6BF47}" type="presParOf" srcId="{1B664DC0-4E9E-41C2-814F-D630C2311281}" destId="{1434D892-6FFE-497A-A738-19F3E161D2E8}" srcOrd="2" destOrd="0" presId="urn:microsoft.com/office/officeart/2005/8/layout/lProcess3"/>
    <dgm:cxn modelId="{4BA9CC72-DCCE-488A-B37F-79ABCBB4547A}" type="presParOf" srcId="{1B664DC0-4E9E-41C2-814F-D630C2311281}" destId="{FAEA4A33-75E6-4452-978E-BD7D2F0F4CA1}" srcOrd="3" destOrd="0" presId="urn:microsoft.com/office/officeart/2005/8/layout/lProcess3"/>
    <dgm:cxn modelId="{CA3E3040-6254-4FF3-A51F-855767657488}" type="presParOf" srcId="{1B664DC0-4E9E-41C2-814F-D630C2311281}" destId="{4D6D4057-C32E-433F-8634-8577CEB449F3}" srcOrd="4" destOrd="0" presId="urn:microsoft.com/office/officeart/2005/8/layout/lProcess3"/>
    <dgm:cxn modelId="{3C45921A-411F-40F9-AEEB-A238E4A17352}" type="presParOf" srcId="{1B664DC0-4E9E-41C2-814F-D630C2311281}" destId="{46E6237F-D563-4B47-A0F5-5EE0BBDFDCFB}" srcOrd="5" destOrd="0" presId="urn:microsoft.com/office/officeart/2005/8/layout/lProcess3"/>
    <dgm:cxn modelId="{02A51951-D1D7-415C-A2D2-837713F275C6}" type="presParOf" srcId="{1B664DC0-4E9E-41C2-814F-D630C2311281}" destId="{9A62D5AE-9051-4972-BB11-549683B6D7DE}" srcOrd="6" destOrd="0" presId="urn:microsoft.com/office/officeart/2005/8/layout/lProcess3"/>
    <dgm:cxn modelId="{F3171273-8FD6-4482-BD60-40CAEB2FD432}" type="presParOf" srcId="{1B664DC0-4E9E-41C2-814F-D630C2311281}" destId="{CA6BDE3B-01A4-4246-92CA-6F972BF161A9}" srcOrd="7" destOrd="0" presId="urn:microsoft.com/office/officeart/2005/8/layout/lProcess3"/>
    <dgm:cxn modelId="{E5185B33-6B1B-458D-B008-BC4A9841848B}" type="presParOf" srcId="{1B664DC0-4E9E-41C2-814F-D630C2311281}" destId="{B8DEE646-201A-4D09-8BD0-FA98761AC1B2}" srcOrd="8" destOrd="0" presId="urn:microsoft.com/office/officeart/2005/8/layout/lProcess3"/>
    <dgm:cxn modelId="{35C48632-50AC-44F5-AD9A-56E9E52D829A}" type="presParOf" srcId="{1B664DC0-4E9E-41C2-814F-D630C2311281}" destId="{1718F2EF-3886-4765-A440-AF7748D14655}" srcOrd="9" destOrd="0" presId="urn:microsoft.com/office/officeart/2005/8/layout/lProcess3"/>
    <dgm:cxn modelId="{6041811E-F94C-4557-9D87-19D864C0AAD0}" type="presParOf" srcId="{1B664DC0-4E9E-41C2-814F-D630C2311281}" destId="{646F9EB4-FAAB-4BAE-97CD-E794B9F53FE5}" srcOrd="10" destOrd="0" presId="urn:microsoft.com/office/officeart/2005/8/layout/lProcess3"/>
    <dgm:cxn modelId="{3E677B5F-AA34-4083-BC80-06FC7FC90AC0}" type="presParOf" srcId="{7619B518-15DA-4D61-BCA5-BCB8251B496A}" destId="{743121C8-4C15-4294-9B36-C7D7A1A31752}" srcOrd="33" destOrd="0" presId="urn:microsoft.com/office/officeart/2005/8/layout/lProcess3"/>
    <dgm:cxn modelId="{6FF6366F-822A-4A38-9DFE-98E1F437B7DA}" type="presParOf" srcId="{7619B518-15DA-4D61-BCA5-BCB8251B496A}" destId="{6C40D07C-3F61-4B32-B76A-5F0349560DFE}" srcOrd="34" destOrd="0" presId="urn:microsoft.com/office/officeart/2005/8/layout/lProcess3"/>
    <dgm:cxn modelId="{0506A5F7-120E-465D-9285-BF109269CE2A}" type="presParOf" srcId="{6C40D07C-3F61-4B32-B76A-5F0349560DFE}" destId="{7AAD670E-0D11-45F7-B0FD-E627A236F9B1}" srcOrd="0" destOrd="0" presId="urn:microsoft.com/office/officeart/2005/8/layout/lProcess3"/>
    <dgm:cxn modelId="{1259508D-3EC1-4D4F-AB70-9AB604084858}" type="presParOf" srcId="{6C40D07C-3F61-4B32-B76A-5F0349560DFE}" destId="{804E02D5-209B-44B1-8B05-3D10F4A458AC}" srcOrd="1" destOrd="0" presId="urn:microsoft.com/office/officeart/2005/8/layout/lProcess3"/>
    <dgm:cxn modelId="{821868C5-B227-4F52-8B5C-123D2721FBA0}" type="presParOf" srcId="{6C40D07C-3F61-4B32-B76A-5F0349560DFE}" destId="{663D7E02-1529-4EF5-93B2-9A7706940126}" srcOrd="2" destOrd="0" presId="urn:microsoft.com/office/officeart/2005/8/layout/lProcess3"/>
    <dgm:cxn modelId="{4A92FCE9-DB2E-4CC6-BCC7-0F51DE339BBD}" type="presParOf" srcId="{6C40D07C-3F61-4B32-B76A-5F0349560DFE}" destId="{387B1022-F754-4F29-920B-5F3AFBE03241}" srcOrd="3" destOrd="0" presId="urn:microsoft.com/office/officeart/2005/8/layout/lProcess3"/>
    <dgm:cxn modelId="{4BCC6D11-2CC9-4F07-A4BA-261CC616B67B}" type="presParOf" srcId="{6C40D07C-3F61-4B32-B76A-5F0349560DFE}" destId="{1B64AF88-CFFB-408C-BFAD-D190C731D539}" srcOrd="4" destOrd="0" presId="urn:microsoft.com/office/officeart/2005/8/layout/lProcess3"/>
    <dgm:cxn modelId="{883BDDC9-794A-422B-B7D5-7FE80536E440}" type="presParOf" srcId="{6C40D07C-3F61-4B32-B76A-5F0349560DFE}" destId="{EB0499D5-377E-416C-9078-E16761D79B46}" srcOrd="5" destOrd="0" presId="urn:microsoft.com/office/officeart/2005/8/layout/lProcess3"/>
    <dgm:cxn modelId="{C1BA77C8-3DEC-404A-B408-B7908D4D0591}" type="presParOf" srcId="{6C40D07C-3F61-4B32-B76A-5F0349560DFE}" destId="{7DB241E0-3D98-4087-B2AE-9C9797AD2DB4}" srcOrd="6" destOrd="0" presId="urn:microsoft.com/office/officeart/2005/8/layout/lProcess3"/>
    <dgm:cxn modelId="{471F79C4-5452-4FD1-AB69-FF6682977B1D}" type="presParOf" srcId="{6C40D07C-3F61-4B32-B76A-5F0349560DFE}" destId="{6BCF1525-0AC1-40A6-AB44-DD1DE648337D}" srcOrd="7" destOrd="0" presId="urn:microsoft.com/office/officeart/2005/8/layout/lProcess3"/>
    <dgm:cxn modelId="{90D082AA-EC2E-448D-BA02-444D74B286C1}" type="presParOf" srcId="{6C40D07C-3F61-4B32-B76A-5F0349560DFE}" destId="{184D54A0-2B24-406F-80BE-E3F951E4DCEB}" srcOrd="8" destOrd="0" presId="urn:microsoft.com/office/officeart/2005/8/layout/lProcess3"/>
    <dgm:cxn modelId="{40B1E4DA-1BDA-40BD-910F-5B17582BA4CB}" type="presParOf" srcId="{6C40D07C-3F61-4B32-B76A-5F0349560DFE}" destId="{50643EB2-62AD-4F6D-ACC5-38FEC7B0D899}" srcOrd="9" destOrd="0" presId="urn:microsoft.com/office/officeart/2005/8/layout/lProcess3"/>
    <dgm:cxn modelId="{96E8F590-DB94-4C7B-BD3C-85E6C3C47FEC}" type="presParOf" srcId="{6C40D07C-3F61-4B32-B76A-5F0349560DFE}" destId="{2EE353D6-F2AC-46AC-BFDE-3C782D983108}" srcOrd="10" destOrd="0" presId="urn:microsoft.com/office/officeart/2005/8/layout/lProcess3"/>
    <dgm:cxn modelId="{892627FC-9A3D-4C4F-892D-35128FB9FB89}" type="presParOf" srcId="{7619B518-15DA-4D61-BCA5-BCB8251B496A}" destId="{DF3BB834-D038-46F6-AAF5-7F269D349BDC}" srcOrd="35" destOrd="0" presId="urn:microsoft.com/office/officeart/2005/8/layout/lProcess3"/>
    <dgm:cxn modelId="{D84F32D0-9DCC-43D4-89B6-2F6A73E51ED4}" type="presParOf" srcId="{7619B518-15DA-4D61-BCA5-BCB8251B496A}" destId="{4CD50D08-251A-474D-A492-56F7A7B0F8FD}" srcOrd="36" destOrd="0" presId="urn:microsoft.com/office/officeart/2005/8/layout/lProcess3"/>
    <dgm:cxn modelId="{350FD310-98B9-4E4F-9A92-31B52DC2BF80}" type="presParOf" srcId="{4CD50D08-251A-474D-A492-56F7A7B0F8FD}" destId="{E8040FCE-27E2-4B83-BB88-9E5049E7EE33}" srcOrd="0" destOrd="0" presId="urn:microsoft.com/office/officeart/2005/8/layout/lProcess3"/>
    <dgm:cxn modelId="{A7EC83B2-D745-403B-901F-BFF31F27E6A9}" type="presParOf" srcId="{4CD50D08-251A-474D-A492-56F7A7B0F8FD}" destId="{78EA9C5D-60C4-4F99-8112-166221EA38F0}" srcOrd="1" destOrd="0" presId="urn:microsoft.com/office/officeart/2005/8/layout/lProcess3"/>
    <dgm:cxn modelId="{B04B8A23-14DE-4DAA-93A6-2EB7740B3493}" type="presParOf" srcId="{4CD50D08-251A-474D-A492-56F7A7B0F8FD}" destId="{4B8F0E83-35B2-478F-B70B-3E090F18E195}" srcOrd="2" destOrd="0" presId="urn:microsoft.com/office/officeart/2005/8/layout/lProcess3"/>
    <dgm:cxn modelId="{1DFAD42D-41D6-45A1-BD12-70848EEF3225}" type="presParOf" srcId="{4CD50D08-251A-474D-A492-56F7A7B0F8FD}" destId="{00666996-96B4-4C15-A976-9310B04F5566}" srcOrd="3" destOrd="0" presId="urn:microsoft.com/office/officeart/2005/8/layout/lProcess3"/>
    <dgm:cxn modelId="{59F85F4D-97BC-48D8-9FD4-FF952954BD6D}" type="presParOf" srcId="{4CD50D08-251A-474D-A492-56F7A7B0F8FD}" destId="{26658E06-16CA-4907-B90F-52EF02C7EB34}" srcOrd="4" destOrd="0" presId="urn:microsoft.com/office/officeart/2005/8/layout/lProcess3"/>
    <dgm:cxn modelId="{0C936873-69D0-4C58-A9AF-C3FA4AD04028}" type="presParOf" srcId="{4CD50D08-251A-474D-A492-56F7A7B0F8FD}" destId="{E4CB11B9-A403-4535-98BF-7F5E95C7EC91}" srcOrd="5" destOrd="0" presId="urn:microsoft.com/office/officeart/2005/8/layout/lProcess3"/>
    <dgm:cxn modelId="{BF7B9C7C-AFD7-4535-B269-F0BFFBF8C97B}" type="presParOf" srcId="{4CD50D08-251A-474D-A492-56F7A7B0F8FD}" destId="{B0927775-FE01-40A4-A37E-A98EFD4BDD9D}" srcOrd="6" destOrd="0" presId="urn:microsoft.com/office/officeart/2005/8/layout/lProcess3"/>
    <dgm:cxn modelId="{6695D951-601C-4061-B3F0-5D0E0E6F7B5E}" type="presParOf" srcId="{4CD50D08-251A-474D-A492-56F7A7B0F8FD}" destId="{94B84C5F-39C0-4388-B867-7750F3C0E16F}" srcOrd="7" destOrd="0" presId="urn:microsoft.com/office/officeart/2005/8/layout/lProcess3"/>
    <dgm:cxn modelId="{3B232DF7-66F8-497B-8F47-3207DC0730CD}" type="presParOf" srcId="{4CD50D08-251A-474D-A492-56F7A7B0F8FD}" destId="{9603FD9B-232A-441C-A30D-C4AEE6027566}" srcOrd="8" destOrd="0" presId="urn:microsoft.com/office/officeart/2005/8/layout/lProcess3"/>
    <dgm:cxn modelId="{A65617C6-D678-4452-AACB-2993802C956E}" type="presParOf" srcId="{4CD50D08-251A-474D-A492-56F7A7B0F8FD}" destId="{7174A1CA-F40F-4272-B7D1-01CF8FB2ED56}" srcOrd="9" destOrd="0" presId="urn:microsoft.com/office/officeart/2005/8/layout/lProcess3"/>
    <dgm:cxn modelId="{A8FEEB31-173E-4AB0-8F89-6C56F01AB864}" type="presParOf" srcId="{4CD50D08-251A-474D-A492-56F7A7B0F8FD}" destId="{1BEBAD78-E97C-428E-A876-8ED850DB287F}" srcOrd="10" destOrd="0" presId="urn:microsoft.com/office/officeart/2005/8/layout/lProcess3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758A-A687-4DD2-AFF5-F9709259BA43}">
      <dsp:nvSpPr>
        <dsp:cNvPr id="0" name=""/>
        <dsp:cNvSpPr/>
      </dsp:nvSpPr>
      <dsp:spPr>
        <a:xfrm>
          <a:off x="0" y="351598"/>
          <a:ext cx="11152188" cy="415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245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534" tIns="249936" rIns="86553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Виртуализация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Виртуальные рабочие столы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ОС серверная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Служба каталогов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ОС Клиентская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Почтовый сервер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База данных (СУБД)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Совместное редактирование документов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Хранилище данных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Мессенджер, видеозвонки, конференции, трансляции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Редактор документов (толстый клиент)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Почтовый клиент (толстый клиент)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Удалённое управление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Мониторинг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Управление конфигурациями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ВКС (переговорные комнаты)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Резервное копирование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200" kern="1200" dirty="0"/>
            <a:t> Управление мобильными устройствами и приложениями</a:t>
          </a:r>
        </a:p>
      </dsp:txBody>
      <dsp:txXfrm>
        <a:off x="0" y="351598"/>
        <a:ext cx="11152188" cy="4158000"/>
      </dsp:txXfrm>
    </dsp:sp>
    <dsp:sp modelId="{84199D35-4497-4056-A80F-C169C7C5C2A2}">
      <dsp:nvSpPr>
        <dsp:cNvPr id="0" name=""/>
        <dsp:cNvSpPr/>
      </dsp:nvSpPr>
      <dsp:spPr>
        <a:xfrm>
          <a:off x="557609" y="174478"/>
          <a:ext cx="7806531" cy="354240"/>
        </a:xfrm>
        <a:prstGeom prst="roundRect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68" tIns="0" rIns="295068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КОМПАНИЯ</a:t>
          </a:r>
        </a:p>
      </dsp:txBody>
      <dsp:txXfrm>
        <a:off x="574902" y="191771"/>
        <a:ext cx="7771945" cy="319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A032-5BE4-42D2-B17B-FDB43E89F47E}">
      <dsp:nvSpPr>
        <dsp:cNvPr id="0" name=""/>
        <dsp:cNvSpPr/>
      </dsp:nvSpPr>
      <dsp:spPr>
        <a:xfrm>
          <a:off x="3112391" y="541"/>
          <a:ext cx="4226778" cy="238006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A24576"/>
              </a:solidFill>
            </a:rPr>
            <a:t>КАТЕГОРИЯ</a:t>
          </a:r>
        </a:p>
      </dsp:txBody>
      <dsp:txXfrm>
        <a:off x="3231394" y="541"/>
        <a:ext cx="3988772" cy="238006"/>
      </dsp:txXfrm>
    </dsp:sp>
    <dsp:sp modelId="{56B79893-4574-42E3-BFBB-5C6D66D7BD2C}">
      <dsp:nvSpPr>
        <dsp:cNvPr id="0" name=""/>
        <dsp:cNvSpPr/>
      </dsp:nvSpPr>
      <dsp:spPr>
        <a:xfrm>
          <a:off x="7261818" y="12531"/>
          <a:ext cx="1587417" cy="214026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427BC2"/>
              </a:solidFill>
            </a:rPr>
            <a:t>MICROSOFT</a:t>
          </a:r>
          <a:r>
            <a:rPr lang="ru-RU" sz="1400" b="1" kern="1200" dirty="0">
              <a:solidFill>
                <a:srgbClr val="427BC2"/>
              </a:solidFill>
            </a:rPr>
            <a:t>+</a:t>
          </a:r>
        </a:p>
      </dsp:txBody>
      <dsp:txXfrm>
        <a:off x="7368831" y="12531"/>
        <a:ext cx="1373391" cy="214026"/>
      </dsp:txXfrm>
    </dsp:sp>
    <dsp:sp modelId="{E48B70F1-05AC-441E-BC99-CD342E62C885}">
      <dsp:nvSpPr>
        <dsp:cNvPr id="0" name=""/>
        <dsp:cNvSpPr/>
      </dsp:nvSpPr>
      <dsp:spPr>
        <a:xfrm>
          <a:off x="3112391" y="271868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Виртуализация</a:t>
          </a:r>
        </a:p>
      </dsp:txBody>
      <dsp:txXfrm>
        <a:off x="3231394" y="271868"/>
        <a:ext cx="3988772" cy="238006"/>
      </dsp:txXfrm>
    </dsp:sp>
    <dsp:sp modelId="{113A91F7-104A-43CE-96D0-6DDD34FECBB8}">
      <dsp:nvSpPr>
        <dsp:cNvPr id="0" name=""/>
        <dsp:cNvSpPr/>
      </dsp:nvSpPr>
      <dsp:spPr>
        <a:xfrm>
          <a:off x="7261818" y="283858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Hyper-V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283858"/>
        <a:ext cx="1373391" cy="214026"/>
      </dsp:txXfrm>
    </dsp:sp>
    <dsp:sp modelId="{6FADD685-94DA-4D49-87DB-2E309FD3671F}">
      <dsp:nvSpPr>
        <dsp:cNvPr id="0" name=""/>
        <dsp:cNvSpPr/>
      </dsp:nvSpPr>
      <dsp:spPr>
        <a:xfrm>
          <a:off x="3112391" y="543195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Виртуальные рабочие столы</a:t>
          </a:r>
        </a:p>
      </dsp:txBody>
      <dsp:txXfrm>
        <a:off x="3231394" y="543195"/>
        <a:ext cx="3988772" cy="238006"/>
      </dsp:txXfrm>
    </dsp:sp>
    <dsp:sp modelId="{5599BDF6-7801-4BAA-AF48-6834A8AE8C44}">
      <dsp:nvSpPr>
        <dsp:cNvPr id="0" name=""/>
        <dsp:cNvSpPr/>
      </dsp:nvSpPr>
      <dsp:spPr>
        <a:xfrm>
          <a:off x="7261818" y="555184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RDS/VDI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555184"/>
        <a:ext cx="1373391" cy="214026"/>
      </dsp:txXfrm>
    </dsp:sp>
    <dsp:sp modelId="{AF75F248-4376-4F5C-86E9-4644A3192A5E}">
      <dsp:nvSpPr>
        <dsp:cNvPr id="0" name=""/>
        <dsp:cNvSpPr/>
      </dsp:nvSpPr>
      <dsp:spPr>
        <a:xfrm>
          <a:off x="3112391" y="814521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ОС серверная</a:t>
          </a:r>
        </a:p>
      </dsp:txBody>
      <dsp:txXfrm>
        <a:off x="3231394" y="814521"/>
        <a:ext cx="3988772" cy="238006"/>
      </dsp:txXfrm>
    </dsp:sp>
    <dsp:sp modelId="{3ECAE098-C5C9-40FC-A7A3-E11BC08E5BFE}">
      <dsp:nvSpPr>
        <dsp:cNvPr id="0" name=""/>
        <dsp:cNvSpPr/>
      </dsp:nvSpPr>
      <dsp:spPr>
        <a:xfrm>
          <a:off x="7261818" y="826511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Windows Server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826511"/>
        <a:ext cx="1373391" cy="214026"/>
      </dsp:txXfrm>
    </dsp:sp>
    <dsp:sp modelId="{15A082A6-DFC6-445C-AC72-372BFB083AAD}">
      <dsp:nvSpPr>
        <dsp:cNvPr id="0" name=""/>
        <dsp:cNvSpPr/>
      </dsp:nvSpPr>
      <dsp:spPr>
        <a:xfrm>
          <a:off x="3112391" y="1085848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Служба каталогов</a:t>
          </a:r>
        </a:p>
      </dsp:txBody>
      <dsp:txXfrm>
        <a:off x="3231394" y="1085848"/>
        <a:ext cx="3988772" cy="238006"/>
      </dsp:txXfrm>
    </dsp:sp>
    <dsp:sp modelId="{BCD132FD-F92E-4312-AD87-64181510EB4F}">
      <dsp:nvSpPr>
        <dsp:cNvPr id="0" name=""/>
        <dsp:cNvSpPr/>
      </dsp:nvSpPr>
      <dsp:spPr>
        <a:xfrm>
          <a:off x="7261818" y="1097838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Active</a:t>
          </a:r>
          <a:r>
            <a:rPr lang="ru-RU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>
              <a:solidFill>
                <a:schemeClr val="bg1"/>
              </a:solidFill>
            </a:rPr>
            <a:t>Directory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1097838"/>
        <a:ext cx="1373391" cy="214026"/>
      </dsp:txXfrm>
    </dsp:sp>
    <dsp:sp modelId="{851786FE-62F0-49D9-BA4E-8AF11299B2F3}">
      <dsp:nvSpPr>
        <dsp:cNvPr id="0" name=""/>
        <dsp:cNvSpPr/>
      </dsp:nvSpPr>
      <dsp:spPr>
        <a:xfrm>
          <a:off x="3112391" y="1357175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ОС Клиентская</a:t>
          </a:r>
        </a:p>
      </dsp:txBody>
      <dsp:txXfrm>
        <a:off x="3231394" y="1357175"/>
        <a:ext cx="3988772" cy="238006"/>
      </dsp:txXfrm>
    </dsp:sp>
    <dsp:sp modelId="{64AF2EA7-CF7C-4D3F-8D47-4E4F68C5E9A3}">
      <dsp:nvSpPr>
        <dsp:cNvPr id="0" name=""/>
        <dsp:cNvSpPr/>
      </dsp:nvSpPr>
      <dsp:spPr>
        <a:xfrm>
          <a:off x="7261818" y="1369165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Windows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1369165"/>
        <a:ext cx="1373391" cy="214026"/>
      </dsp:txXfrm>
    </dsp:sp>
    <dsp:sp modelId="{8FE97CC7-8B2A-4457-8140-3C65E9EF4E9B}">
      <dsp:nvSpPr>
        <dsp:cNvPr id="0" name=""/>
        <dsp:cNvSpPr/>
      </dsp:nvSpPr>
      <dsp:spPr>
        <a:xfrm>
          <a:off x="3112391" y="1628502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Почтовый сервер</a:t>
          </a:r>
        </a:p>
      </dsp:txBody>
      <dsp:txXfrm>
        <a:off x="3231394" y="1628502"/>
        <a:ext cx="3988772" cy="238006"/>
      </dsp:txXfrm>
    </dsp:sp>
    <dsp:sp modelId="{4E2B536A-1284-4459-A478-BE2604944394}">
      <dsp:nvSpPr>
        <dsp:cNvPr id="0" name=""/>
        <dsp:cNvSpPr/>
      </dsp:nvSpPr>
      <dsp:spPr>
        <a:xfrm>
          <a:off x="7261818" y="1640492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Exchange Server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1640492"/>
        <a:ext cx="1373391" cy="214026"/>
      </dsp:txXfrm>
    </dsp:sp>
    <dsp:sp modelId="{B2E62C19-9157-4D85-9BB8-D4CBE932C6D2}">
      <dsp:nvSpPr>
        <dsp:cNvPr id="0" name=""/>
        <dsp:cNvSpPr/>
      </dsp:nvSpPr>
      <dsp:spPr>
        <a:xfrm>
          <a:off x="3112391" y="1899829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База данных (СУБД)</a:t>
          </a:r>
        </a:p>
      </dsp:txBody>
      <dsp:txXfrm>
        <a:off x="3231394" y="1899829"/>
        <a:ext cx="3988772" cy="238006"/>
      </dsp:txXfrm>
    </dsp:sp>
    <dsp:sp modelId="{B0A7A338-0D3E-423B-B0A9-9CF47F5069AA}">
      <dsp:nvSpPr>
        <dsp:cNvPr id="0" name=""/>
        <dsp:cNvSpPr/>
      </dsp:nvSpPr>
      <dsp:spPr>
        <a:xfrm>
          <a:off x="7261818" y="1911819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SQL Server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1911819"/>
        <a:ext cx="1373391" cy="214026"/>
      </dsp:txXfrm>
    </dsp:sp>
    <dsp:sp modelId="{47737276-3109-4FFA-8E70-43E447609CF7}">
      <dsp:nvSpPr>
        <dsp:cNvPr id="0" name=""/>
        <dsp:cNvSpPr/>
      </dsp:nvSpPr>
      <dsp:spPr>
        <a:xfrm>
          <a:off x="3112391" y="2171156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Совместное редактирование документов</a:t>
          </a:r>
        </a:p>
      </dsp:txBody>
      <dsp:txXfrm>
        <a:off x="3231394" y="2171156"/>
        <a:ext cx="3988772" cy="238006"/>
      </dsp:txXfrm>
    </dsp:sp>
    <dsp:sp modelId="{751DD8DF-30A0-486F-9FE6-01E09C0F415E}">
      <dsp:nvSpPr>
        <dsp:cNvPr id="0" name=""/>
        <dsp:cNvSpPr/>
      </dsp:nvSpPr>
      <dsp:spPr>
        <a:xfrm>
          <a:off x="7261818" y="2183146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Office Server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2183146"/>
        <a:ext cx="1373391" cy="214026"/>
      </dsp:txXfrm>
    </dsp:sp>
    <dsp:sp modelId="{01954592-F35A-44E3-B780-215EC6A802AF}">
      <dsp:nvSpPr>
        <dsp:cNvPr id="0" name=""/>
        <dsp:cNvSpPr/>
      </dsp:nvSpPr>
      <dsp:spPr>
        <a:xfrm>
          <a:off x="3112391" y="2442482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Хранилище данных</a:t>
          </a:r>
        </a:p>
      </dsp:txBody>
      <dsp:txXfrm>
        <a:off x="3231394" y="2442482"/>
        <a:ext cx="3988772" cy="238006"/>
      </dsp:txXfrm>
    </dsp:sp>
    <dsp:sp modelId="{E874413E-53BC-493C-BE7F-FBB75E978E1D}">
      <dsp:nvSpPr>
        <dsp:cNvPr id="0" name=""/>
        <dsp:cNvSpPr/>
      </dsp:nvSpPr>
      <dsp:spPr>
        <a:xfrm>
          <a:off x="7261818" y="2454472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OneDrive for Business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2454472"/>
        <a:ext cx="1373391" cy="214026"/>
      </dsp:txXfrm>
    </dsp:sp>
    <dsp:sp modelId="{383147AB-1130-42B6-9A31-A0B713BFA1D2}">
      <dsp:nvSpPr>
        <dsp:cNvPr id="0" name=""/>
        <dsp:cNvSpPr/>
      </dsp:nvSpPr>
      <dsp:spPr>
        <a:xfrm>
          <a:off x="3112391" y="2713809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Мессенджер, видеозвонки, конференции, трансляции</a:t>
          </a:r>
        </a:p>
      </dsp:txBody>
      <dsp:txXfrm>
        <a:off x="3231394" y="2713809"/>
        <a:ext cx="3988772" cy="238006"/>
      </dsp:txXfrm>
    </dsp:sp>
    <dsp:sp modelId="{2029C37A-E62E-41C2-B696-CFA6C0EF78F9}">
      <dsp:nvSpPr>
        <dsp:cNvPr id="0" name=""/>
        <dsp:cNvSpPr/>
      </dsp:nvSpPr>
      <dsp:spPr>
        <a:xfrm>
          <a:off x="7261818" y="2725799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Teams</a:t>
          </a:r>
          <a:r>
            <a:rPr lang="ru-RU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>
              <a:solidFill>
                <a:schemeClr val="bg1"/>
              </a:solidFill>
            </a:rPr>
            <a:t>/</a:t>
          </a:r>
          <a:r>
            <a:rPr lang="ru-RU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>
              <a:solidFill>
                <a:schemeClr val="bg1"/>
              </a:solidFill>
            </a:rPr>
            <a:t>S4B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2725799"/>
        <a:ext cx="1373391" cy="214026"/>
      </dsp:txXfrm>
    </dsp:sp>
    <dsp:sp modelId="{023F0E25-9B7B-4633-84AF-C4AC4F872F9C}">
      <dsp:nvSpPr>
        <dsp:cNvPr id="0" name=""/>
        <dsp:cNvSpPr/>
      </dsp:nvSpPr>
      <dsp:spPr>
        <a:xfrm>
          <a:off x="3112391" y="2985136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Редактор документов</a:t>
          </a:r>
        </a:p>
      </dsp:txBody>
      <dsp:txXfrm>
        <a:off x="3231394" y="2985136"/>
        <a:ext cx="3988772" cy="238006"/>
      </dsp:txXfrm>
    </dsp:sp>
    <dsp:sp modelId="{6FC1205B-24CC-4D25-9630-6044AD1848D3}">
      <dsp:nvSpPr>
        <dsp:cNvPr id="0" name=""/>
        <dsp:cNvSpPr/>
      </dsp:nvSpPr>
      <dsp:spPr>
        <a:xfrm>
          <a:off x="7261818" y="2997126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Office (word, excel </a:t>
          </a:r>
          <a:r>
            <a:rPr lang="ru-RU" sz="1000" b="1" kern="1200" dirty="0" err="1">
              <a:solidFill>
                <a:schemeClr val="bg1"/>
              </a:solidFill>
            </a:rPr>
            <a:t>тд</a:t>
          </a:r>
          <a:r>
            <a:rPr lang="en-US" sz="1000" b="1" kern="1200" dirty="0">
              <a:solidFill>
                <a:schemeClr val="bg1"/>
              </a:solidFill>
            </a:rPr>
            <a:t>)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2997126"/>
        <a:ext cx="1373391" cy="214026"/>
      </dsp:txXfrm>
    </dsp:sp>
    <dsp:sp modelId="{42B713BE-A566-46E3-B809-4A86075DD9C7}">
      <dsp:nvSpPr>
        <dsp:cNvPr id="0" name=""/>
        <dsp:cNvSpPr/>
      </dsp:nvSpPr>
      <dsp:spPr>
        <a:xfrm>
          <a:off x="3112391" y="3256463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Почтовый клиент </a:t>
          </a:r>
        </a:p>
      </dsp:txBody>
      <dsp:txXfrm>
        <a:off x="3231394" y="3256463"/>
        <a:ext cx="3988772" cy="238006"/>
      </dsp:txXfrm>
    </dsp:sp>
    <dsp:sp modelId="{DF1D0023-05BD-47B3-8C2D-27FEB7EC56D3}">
      <dsp:nvSpPr>
        <dsp:cNvPr id="0" name=""/>
        <dsp:cNvSpPr/>
      </dsp:nvSpPr>
      <dsp:spPr>
        <a:xfrm>
          <a:off x="7261818" y="3268453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Outlook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3268453"/>
        <a:ext cx="1373391" cy="214026"/>
      </dsp:txXfrm>
    </dsp:sp>
    <dsp:sp modelId="{69002C3E-DBDC-434E-90F8-06B65287F218}">
      <dsp:nvSpPr>
        <dsp:cNvPr id="0" name=""/>
        <dsp:cNvSpPr/>
      </dsp:nvSpPr>
      <dsp:spPr>
        <a:xfrm>
          <a:off x="3112391" y="3527790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Удалённое управление</a:t>
          </a:r>
        </a:p>
      </dsp:txBody>
      <dsp:txXfrm>
        <a:off x="3231394" y="3527790"/>
        <a:ext cx="3988772" cy="238006"/>
      </dsp:txXfrm>
    </dsp:sp>
    <dsp:sp modelId="{265F822A-2EA5-449F-BCC3-7C4D8F94C52F}">
      <dsp:nvSpPr>
        <dsp:cNvPr id="0" name=""/>
        <dsp:cNvSpPr/>
      </dsp:nvSpPr>
      <dsp:spPr>
        <a:xfrm>
          <a:off x="7261818" y="3539780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RDS</a:t>
          </a:r>
          <a:r>
            <a:rPr lang="ru-RU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>
              <a:solidFill>
                <a:schemeClr val="bg1"/>
              </a:solidFill>
            </a:rPr>
            <a:t>/</a:t>
          </a:r>
          <a:r>
            <a:rPr lang="ru-RU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>
              <a:solidFill>
                <a:schemeClr val="bg1"/>
              </a:solidFill>
            </a:rPr>
            <a:t>TeamViewer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3539780"/>
        <a:ext cx="1373391" cy="214026"/>
      </dsp:txXfrm>
    </dsp:sp>
    <dsp:sp modelId="{30BF8E81-B8E0-45B5-98A1-96C141DCD7B0}">
      <dsp:nvSpPr>
        <dsp:cNvPr id="0" name=""/>
        <dsp:cNvSpPr/>
      </dsp:nvSpPr>
      <dsp:spPr>
        <a:xfrm>
          <a:off x="3112391" y="3799117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Мониторинг</a:t>
          </a:r>
        </a:p>
      </dsp:txBody>
      <dsp:txXfrm>
        <a:off x="3231394" y="3799117"/>
        <a:ext cx="3988772" cy="238006"/>
      </dsp:txXfrm>
    </dsp:sp>
    <dsp:sp modelId="{6BF6F322-59BA-4E84-8B12-FC19EBAD4BCD}">
      <dsp:nvSpPr>
        <dsp:cNvPr id="0" name=""/>
        <dsp:cNvSpPr/>
      </dsp:nvSpPr>
      <dsp:spPr>
        <a:xfrm>
          <a:off x="7261818" y="3811107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SCOM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3811107"/>
        <a:ext cx="1373391" cy="214026"/>
      </dsp:txXfrm>
    </dsp:sp>
    <dsp:sp modelId="{6B6DE428-B195-42BC-96C0-D97F39B2D831}">
      <dsp:nvSpPr>
        <dsp:cNvPr id="0" name=""/>
        <dsp:cNvSpPr/>
      </dsp:nvSpPr>
      <dsp:spPr>
        <a:xfrm>
          <a:off x="3112391" y="4070444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Управление конфигурациями</a:t>
          </a:r>
        </a:p>
      </dsp:txBody>
      <dsp:txXfrm>
        <a:off x="3231394" y="4070444"/>
        <a:ext cx="3988772" cy="238006"/>
      </dsp:txXfrm>
    </dsp:sp>
    <dsp:sp modelId="{B23E0824-B04D-412D-B885-283C6E25232E}">
      <dsp:nvSpPr>
        <dsp:cNvPr id="0" name=""/>
        <dsp:cNvSpPr/>
      </dsp:nvSpPr>
      <dsp:spPr>
        <a:xfrm>
          <a:off x="7261818" y="4082433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SCCM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4082433"/>
        <a:ext cx="1373391" cy="214026"/>
      </dsp:txXfrm>
    </dsp:sp>
    <dsp:sp modelId="{361B93A9-43CF-4B6D-91D0-CE46B6274E4C}">
      <dsp:nvSpPr>
        <dsp:cNvPr id="0" name=""/>
        <dsp:cNvSpPr/>
      </dsp:nvSpPr>
      <dsp:spPr>
        <a:xfrm>
          <a:off x="3112391" y="4341770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ВКС (переговорные комнаты)</a:t>
          </a:r>
        </a:p>
      </dsp:txBody>
      <dsp:txXfrm>
        <a:off x="3231394" y="4341770"/>
        <a:ext cx="3988772" cy="238006"/>
      </dsp:txXfrm>
    </dsp:sp>
    <dsp:sp modelId="{1434D892-6FFE-497A-A738-19F3E161D2E8}">
      <dsp:nvSpPr>
        <dsp:cNvPr id="0" name=""/>
        <dsp:cNvSpPr/>
      </dsp:nvSpPr>
      <dsp:spPr>
        <a:xfrm>
          <a:off x="7261818" y="4353760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Teams / S4B rooms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4353760"/>
        <a:ext cx="1373391" cy="214026"/>
      </dsp:txXfrm>
    </dsp:sp>
    <dsp:sp modelId="{7AAD670E-0D11-45F7-B0FD-E627A236F9B1}">
      <dsp:nvSpPr>
        <dsp:cNvPr id="0" name=""/>
        <dsp:cNvSpPr/>
      </dsp:nvSpPr>
      <dsp:spPr>
        <a:xfrm>
          <a:off x="3112391" y="4613097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Резервное копирование</a:t>
          </a:r>
        </a:p>
      </dsp:txBody>
      <dsp:txXfrm>
        <a:off x="3231394" y="4613097"/>
        <a:ext cx="3988772" cy="238006"/>
      </dsp:txXfrm>
    </dsp:sp>
    <dsp:sp modelId="{663D7E02-1529-4EF5-93B2-9A7706940126}">
      <dsp:nvSpPr>
        <dsp:cNvPr id="0" name=""/>
        <dsp:cNvSpPr/>
      </dsp:nvSpPr>
      <dsp:spPr>
        <a:xfrm>
          <a:off x="7261818" y="4625087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Acronis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4625087"/>
        <a:ext cx="1373391" cy="214026"/>
      </dsp:txXfrm>
    </dsp:sp>
    <dsp:sp modelId="{E8040FCE-27E2-4B83-BB88-9E5049E7EE33}">
      <dsp:nvSpPr>
        <dsp:cNvPr id="0" name=""/>
        <dsp:cNvSpPr/>
      </dsp:nvSpPr>
      <dsp:spPr>
        <a:xfrm>
          <a:off x="3112391" y="4884424"/>
          <a:ext cx="4226778" cy="238006"/>
        </a:xfrm>
        <a:prstGeom prst="chevron">
          <a:avLst/>
        </a:prstGeom>
        <a:solidFill>
          <a:srgbClr val="A245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Управление мобильными устройствами и приложениями</a:t>
          </a:r>
        </a:p>
      </dsp:txBody>
      <dsp:txXfrm>
        <a:off x="3231394" y="4884424"/>
        <a:ext cx="3988772" cy="238006"/>
      </dsp:txXfrm>
    </dsp:sp>
    <dsp:sp modelId="{4B8F0E83-35B2-478F-B70B-3E090F18E195}">
      <dsp:nvSpPr>
        <dsp:cNvPr id="0" name=""/>
        <dsp:cNvSpPr/>
      </dsp:nvSpPr>
      <dsp:spPr>
        <a:xfrm>
          <a:off x="7261818" y="4896414"/>
          <a:ext cx="1587417" cy="214026"/>
        </a:xfrm>
        <a:prstGeom prst="chevron">
          <a:avLst/>
        </a:prstGeom>
        <a:solidFill>
          <a:srgbClr val="427BC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Intune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7368831" y="4896414"/>
        <a:ext cx="1373391" cy="214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A032-5BE4-42D2-B17B-FDB43E89F47E}">
      <dsp:nvSpPr>
        <dsp:cNvPr id="0" name=""/>
        <dsp:cNvSpPr/>
      </dsp:nvSpPr>
      <dsp:spPr>
        <a:xfrm>
          <a:off x="6578" y="35106"/>
          <a:ext cx="3693468" cy="234793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A83661"/>
              </a:solidFill>
            </a:rPr>
            <a:t>КАТЕГОРИЯ</a:t>
          </a:r>
        </a:p>
      </dsp:txBody>
      <dsp:txXfrm>
        <a:off x="123975" y="35106"/>
        <a:ext cx="3458675" cy="234793"/>
      </dsp:txXfrm>
    </dsp:sp>
    <dsp:sp modelId="{56B79893-4574-42E3-BFBB-5C6D66D7BD2C}">
      <dsp:nvSpPr>
        <dsp:cNvPr id="0" name=""/>
        <dsp:cNvSpPr/>
      </dsp:nvSpPr>
      <dsp:spPr>
        <a:xfrm>
          <a:off x="3623739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A14779"/>
              </a:solidFill>
            </a:rPr>
            <a:t>MICROSOFT</a:t>
          </a:r>
          <a:r>
            <a:rPr lang="ru-RU" sz="1400" b="1" kern="1200" dirty="0">
              <a:solidFill>
                <a:srgbClr val="A14779"/>
              </a:solidFill>
            </a:rPr>
            <a:t>+</a:t>
          </a:r>
        </a:p>
      </dsp:txBody>
      <dsp:txXfrm>
        <a:off x="3721178" y="55063"/>
        <a:ext cx="1250513" cy="194878"/>
      </dsp:txXfrm>
    </dsp:sp>
    <dsp:sp modelId="{D3A44CA1-0B27-4601-BC0C-83AC019C829E}">
      <dsp:nvSpPr>
        <dsp:cNvPr id="0" name=""/>
        <dsp:cNvSpPr/>
      </dsp:nvSpPr>
      <dsp:spPr>
        <a:xfrm>
          <a:off x="5000922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925A94"/>
              </a:solidFill>
            </a:rPr>
            <a:t>ГК АСТРА</a:t>
          </a:r>
        </a:p>
      </dsp:txBody>
      <dsp:txXfrm>
        <a:off x="5098361" y="55063"/>
        <a:ext cx="1250513" cy="194878"/>
      </dsp:txXfrm>
    </dsp:sp>
    <dsp:sp modelId="{3082A2DB-57A3-4F8A-937A-FE5545093A3B}">
      <dsp:nvSpPr>
        <dsp:cNvPr id="0" name=""/>
        <dsp:cNvSpPr/>
      </dsp:nvSpPr>
      <dsp:spPr>
        <a:xfrm>
          <a:off x="6378106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167A5"/>
              </a:solidFill>
            </a:rPr>
            <a:t>РЕД </a:t>
          </a:r>
          <a:r>
            <a:rPr lang="ru-RU" sz="1400" b="1" kern="1200" dirty="0">
              <a:solidFill>
                <a:srgbClr val="8167A5"/>
              </a:solidFill>
              <a:latin typeface="Segoe UI"/>
              <a:ea typeface="+mn-ea"/>
              <a:cs typeface="+mn-cs"/>
            </a:rPr>
            <a:t>СОФТ</a:t>
          </a:r>
        </a:p>
      </dsp:txBody>
      <dsp:txXfrm>
        <a:off x="6475545" y="55063"/>
        <a:ext cx="1250513" cy="194878"/>
      </dsp:txXfrm>
    </dsp:sp>
    <dsp:sp modelId="{6BEBB1F7-FA8F-490B-B0D6-10CA108F5185}">
      <dsp:nvSpPr>
        <dsp:cNvPr id="0" name=""/>
        <dsp:cNvSpPr/>
      </dsp:nvSpPr>
      <dsp:spPr>
        <a:xfrm>
          <a:off x="7755290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6E70B1"/>
              </a:solidFill>
            </a:rPr>
            <a:t>БАЗАЛЬТ</a:t>
          </a:r>
        </a:p>
      </dsp:txBody>
      <dsp:txXfrm>
        <a:off x="7852729" y="55063"/>
        <a:ext cx="1250513" cy="194878"/>
      </dsp:txXfrm>
    </dsp:sp>
    <dsp:sp modelId="{AFA2D086-FB35-439D-BBB6-94057E412DF7}">
      <dsp:nvSpPr>
        <dsp:cNvPr id="0" name=""/>
        <dsp:cNvSpPr/>
      </dsp:nvSpPr>
      <dsp:spPr>
        <a:xfrm>
          <a:off x="9132473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3F7BC3"/>
              </a:solidFill>
              <a:latin typeface="Segoe UI"/>
              <a:ea typeface="+mn-ea"/>
              <a:cs typeface="+mn-cs"/>
            </a:rPr>
            <a:t>РОСА</a:t>
          </a:r>
        </a:p>
      </dsp:txBody>
      <dsp:txXfrm>
        <a:off x="9229912" y="55063"/>
        <a:ext cx="1250513" cy="194878"/>
      </dsp:txXfrm>
    </dsp:sp>
    <dsp:sp modelId="{F735EEF7-1A6C-4154-BEFE-1B2ACF598AF3}">
      <dsp:nvSpPr>
        <dsp:cNvPr id="0" name=""/>
        <dsp:cNvSpPr/>
      </dsp:nvSpPr>
      <dsp:spPr>
        <a:xfrm>
          <a:off x="10509657" y="55063"/>
          <a:ext cx="1445391" cy="194878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408BC9"/>
              </a:solidFill>
              <a:latin typeface="Segoe UI"/>
              <a:ea typeface="+mn-ea"/>
              <a:cs typeface="+mn-cs"/>
            </a:rPr>
            <a:t>АЛМИ</a:t>
          </a:r>
        </a:p>
      </dsp:txBody>
      <dsp:txXfrm>
        <a:off x="10607096" y="55063"/>
        <a:ext cx="1250513" cy="194878"/>
      </dsp:txXfrm>
    </dsp:sp>
    <dsp:sp modelId="{E48B70F1-05AC-441E-BC99-CD342E62C885}">
      <dsp:nvSpPr>
        <dsp:cNvPr id="0" name=""/>
        <dsp:cNvSpPr/>
      </dsp:nvSpPr>
      <dsp:spPr>
        <a:xfrm>
          <a:off x="6578" y="302771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Виртуализация</a:t>
          </a:r>
        </a:p>
      </dsp:txBody>
      <dsp:txXfrm>
        <a:off x="123975" y="302771"/>
        <a:ext cx="3458675" cy="234793"/>
      </dsp:txXfrm>
    </dsp:sp>
    <dsp:sp modelId="{113A91F7-104A-43CE-96D0-6DDD34FECBB8}">
      <dsp:nvSpPr>
        <dsp:cNvPr id="0" name=""/>
        <dsp:cNvSpPr/>
      </dsp:nvSpPr>
      <dsp:spPr>
        <a:xfrm>
          <a:off x="3623739" y="322728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Hyper-V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322728"/>
        <a:ext cx="1250513" cy="194878"/>
      </dsp:txXfrm>
    </dsp:sp>
    <dsp:sp modelId="{741DF5DA-4E94-4FB3-B289-9DB437800867}">
      <dsp:nvSpPr>
        <dsp:cNvPr id="0" name=""/>
        <dsp:cNvSpPr/>
      </dsp:nvSpPr>
      <dsp:spPr>
        <a:xfrm>
          <a:off x="5000922" y="322728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322728"/>
        <a:ext cx="1250513" cy="194878"/>
      </dsp:txXfrm>
    </dsp:sp>
    <dsp:sp modelId="{9291B40F-A92B-4C48-9603-EC051574A270}">
      <dsp:nvSpPr>
        <dsp:cNvPr id="0" name=""/>
        <dsp:cNvSpPr/>
      </dsp:nvSpPr>
      <dsp:spPr>
        <a:xfrm>
          <a:off x="6378106" y="322728"/>
          <a:ext cx="1445391" cy="194878"/>
        </a:xfrm>
        <a:prstGeom prst="chevron">
          <a:avLst/>
        </a:prstGeom>
        <a:solidFill>
          <a:srgbClr val="8167A5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РЕД Виртуализация</a:t>
          </a:r>
        </a:p>
      </dsp:txBody>
      <dsp:txXfrm>
        <a:off x="6475545" y="322728"/>
        <a:ext cx="1250513" cy="194878"/>
      </dsp:txXfrm>
    </dsp:sp>
    <dsp:sp modelId="{FB8B269B-53BA-45F6-8109-F0FD8F277792}">
      <dsp:nvSpPr>
        <dsp:cNvPr id="0" name=""/>
        <dsp:cNvSpPr/>
      </dsp:nvSpPr>
      <dsp:spPr>
        <a:xfrm>
          <a:off x="7755290" y="322728"/>
          <a:ext cx="1445391" cy="194878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Альт Виртуализация</a:t>
          </a:r>
        </a:p>
      </dsp:txBody>
      <dsp:txXfrm>
        <a:off x="7852729" y="322728"/>
        <a:ext cx="1250513" cy="194878"/>
      </dsp:txXfrm>
    </dsp:sp>
    <dsp:sp modelId="{F8B294C0-F90D-423B-B373-8CDD66D9A9D3}">
      <dsp:nvSpPr>
        <dsp:cNvPr id="0" name=""/>
        <dsp:cNvSpPr/>
      </dsp:nvSpPr>
      <dsp:spPr>
        <a:xfrm>
          <a:off x="9132473" y="322728"/>
          <a:ext cx="1445391" cy="194878"/>
        </a:xfrm>
        <a:prstGeom prst="chevron">
          <a:avLst/>
        </a:prstGeom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Rosa virtualization</a:t>
          </a:r>
          <a:endParaRPr lang="ru-RU" sz="1000" kern="1200" dirty="0">
            <a:solidFill>
              <a:srgbClr val="262626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>
        <a:off x="9229912" y="322728"/>
        <a:ext cx="1250513" cy="194878"/>
      </dsp:txXfrm>
    </dsp:sp>
    <dsp:sp modelId="{7E7DE0AC-42BE-497F-A4CC-EE0D3D6B5597}">
      <dsp:nvSpPr>
        <dsp:cNvPr id="0" name=""/>
        <dsp:cNvSpPr/>
      </dsp:nvSpPr>
      <dsp:spPr>
        <a:xfrm>
          <a:off x="10509657" y="322728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10607096" y="322728"/>
        <a:ext cx="1250513" cy="194878"/>
      </dsp:txXfrm>
    </dsp:sp>
    <dsp:sp modelId="{6FADD685-94DA-4D49-87DB-2E309FD3671F}">
      <dsp:nvSpPr>
        <dsp:cNvPr id="0" name=""/>
        <dsp:cNvSpPr/>
      </dsp:nvSpPr>
      <dsp:spPr>
        <a:xfrm>
          <a:off x="6578" y="570435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Виртуальные рабочие столы</a:t>
          </a:r>
        </a:p>
      </dsp:txBody>
      <dsp:txXfrm>
        <a:off x="123975" y="570435"/>
        <a:ext cx="3458675" cy="234793"/>
      </dsp:txXfrm>
    </dsp:sp>
    <dsp:sp modelId="{5599BDF6-7801-4BAA-AF48-6834A8AE8C44}">
      <dsp:nvSpPr>
        <dsp:cNvPr id="0" name=""/>
        <dsp:cNvSpPr/>
      </dsp:nvSpPr>
      <dsp:spPr>
        <a:xfrm>
          <a:off x="3623739" y="590393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RDS/VDI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590393"/>
        <a:ext cx="1250513" cy="194878"/>
      </dsp:txXfrm>
    </dsp:sp>
    <dsp:sp modelId="{3B9035DE-99F6-4CD1-A0A9-14637FABBF8A}">
      <dsp:nvSpPr>
        <dsp:cNvPr id="0" name=""/>
        <dsp:cNvSpPr/>
      </dsp:nvSpPr>
      <dsp:spPr>
        <a:xfrm>
          <a:off x="5000922" y="590393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590393"/>
        <a:ext cx="1250513" cy="194878"/>
      </dsp:txXfrm>
    </dsp:sp>
    <dsp:sp modelId="{17607426-D82E-4CC9-BC30-C83D716D7F8A}">
      <dsp:nvSpPr>
        <dsp:cNvPr id="0" name=""/>
        <dsp:cNvSpPr/>
      </dsp:nvSpPr>
      <dsp:spPr>
        <a:xfrm>
          <a:off x="6378106" y="590393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6475545" y="590393"/>
        <a:ext cx="1250513" cy="194878"/>
      </dsp:txXfrm>
    </dsp:sp>
    <dsp:sp modelId="{9DDA2868-BFC7-457A-91D1-FD24030A5DB1}">
      <dsp:nvSpPr>
        <dsp:cNvPr id="0" name=""/>
        <dsp:cNvSpPr/>
      </dsp:nvSpPr>
      <dsp:spPr>
        <a:xfrm>
          <a:off x="7755290" y="590393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852729" y="590393"/>
        <a:ext cx="1250513" cy="194878"/>
      </dsp:txXfrm>
    </dsp:sp>
    <dsp:sp modelId="{5BF43D05-85D4-4E1D-BED1-962BFC5A8283}">
      <dsp:nvSpPr>
        <dsp:cNvPr id="0" name=""/>
        <dsp:cNvSpPr/>
      </dsp:nvSpPr>
      <dsp:spPr>
        <a:xfrm>
          <a:off x="9132473" y="590393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9229912" y="590393"/>
        <a:ext cx="1250513" cy="194878"/>
      </dsp:txXfrm>
    </dsp:sp>
    <dsp:sp modelId="{CFBC52A2-044B-4342-A17D-A1551A5063DA}">
      <dsp:nvSpPr>
        <dsp:cNvPr id="0" name=""/>
        <dsp:cNvSpPr/>
      </dsp:nvSpPr>
      <dsp:spPr>
        <a:xfrm>
          <a:off x="10509657" y="590393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10607096" y="590393"/>
        <a:ext cx="1250513" cy="194878"/>
      </dsp:txXfrm>
    </dsp:sp>
    <dsp:sp modelId="{AF75F248-4376-4F5C-86E9-4644A3192A5E}">
      <dsp:nvSpPr>
        <dsp:cNvPr id="0" name=""/>
        <dsp:cNvSpPr/>
      </dsp:nvSpPr>
      <dsp:spPr>
        <a:xfrm>
          <a:off x="6578" y="838100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серверная</a:t>
          </a:r>
        </a:p>
      </dsp:txBody>
      <dsp:txXfrm>
        <a:off x="123975" y="838100"/>
        <a:ext cx="3458675" cy="234793"/>
      </dsp:txXfrm>
    </dsp:sp>
    <dsp:sp modelId="{3ECAE098-C5C9-40FC-A7A3-E11BC08E5BFE}">
      <dsp:nvSpPr>
        <dsp:cNvPr id="0" name=""/>
        <dsp:cNvSpPr/>
      </dsp:nvSpPr>
      <dsp:spPr>
        <a:xfrm>
          <a:off x="3623739" y="858058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858058"/>
        <a:ext cx="1250513" cy="194878"/>
      </dsp:txXfrm>
    </dsp:sp>
    <dsp:sp modelId="{D2818CC0-BAF0-4F8C-8447-45B687E90F6A}">
      <dsp:nvSpPr>
        <dsp:cNvPr id="0" name=""/>
        <dsp:cNvSpPr/>
      </dsp:nvSpPr>
      <dsp:spPr>
        <a:xfrm>
          <a:off x="5000922" y="858058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858058"/>
        <a:ext cx="1250513" cy="194878"/>
      </dsp:txXfrm>
    </dsp:sp>
    <dsp:sp modelId="{8FE64417-63A2-4552-8FA2-FDF281A9071D}">
      <dsp:nvSpPr>
        <dsp:cNvPr id="0" name=""/>
        <dsp:cNvSpPr/>
      </dsp:nvSpPr>
      <dsp:spPr>
        <a:xfrm>
          <a:off x="6378106" y="858058"/>
          <a:ext cx="1445391" cy="194878"/>
        </a:xfrm>
        <a:prstGeom prst="chevron">
          <a:avLst/>
        </a:prstGeom>
        <a:solidFill>
          <a:srgbClr val="8167A5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Ред ОС</a:t>
          </a:r>
        </a:p>
      </dsp:txBody>
      <dsp:txXfrm>
        <a:off x="6475545" y="858058"/>
        <a:ext cx="1250513" cy="194878"/>
      </dsp:txXfrm>
    </dsp:sp>
    <dsp:sp modelId="{55DF0FE2-CE0F-4426-8789-86E8CD51BD81}">
      <dsp:nvSpPr>
        <dsp:cNvPr id="0" name=""/>
        <dsp:cNvSpPr/>
      </dsp:nvSpPr>
      <dsp:spPr>
        <a:xfrm>
          <a:off x="7755290" y="858058"/>
          <a:ext cx="1445391" cy="194878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Альт ОС</a:t>
          </a:r>
        </a:p>
      </dsp:txBody>
      <dsp:txXfrm>
        <a:off x="7852729" y="858058"/>
        <a:ext cx="1250513" cy="194878"/>
      </dsp:txXfrm>
    </dsp:sp>
    <dsp:sp modelId="{0A04C291-00AF-4468-9057-445133C1F66B}">
      <dsp:nvSpPr>
        <dsp:cNvPr id="0" name=""/>
        <dsp:cNvSpPr/>
      </dsp:nvSpPr>
      <dsp:spPr>
        <a:xfrm>
          <a:off x="9132473" y="858058"/>
          <a:ext cx="1445391" cy="194878"/>
        </a:xfrm>
        <a:prstGeom prst="chevron">
          <a:avLst/>
        </a:prstGeom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Rosa OS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229912" y="858058"/>
        <a:ext cx="1250513" cy="194878"/>
      </dsp:txXfrm>
    </dsp:sp>
    <dsp:sp modelId="{07F38C8F-1EFB-41B0-ADC8-57F3AC15322B}">
      <dsp:nvSpPr>
        <dsp:cNvPr id="0" name=""/>
        <dsp:cNvSpPr/>
      </dsp:nvSpPr>
      <dsp:spPr>
        <a:xfrm>
          <a:off x="10509657" y="858058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10607096" y="858058"/>
        <a:ext cx="1250513" cy="194878"/>
      </dsp:txXfrm>
    </dsp:sp>
    <dsp:sp modelId="{15A082A6-DFC6-445C-AC72-372BFB083AAD}">
      <dsp:nvSpPr>
        <dsp:cNvPr id="0" name=""/>
        <dsp:cNvSpPr/>
      </dsp:nvSpPr>
      <dsp:spPr>
        <a:xfrm>
          <a:off x="6578" y="1105765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Служба каталогов</a:t>
          </a:r>
        </a:p>
      </dsp:txBody>
      <dsp:txXfrm>
        <a:off x="123975" y="1105765"/>
        <a:ext cx="3458675" cy="234793"/>
      </dsp:txXfrm>
    </dsp:sp>
    <dsp:sp modelId="{BCD132FD-F92E-4312-AD87-64181510EB4F}">
      <dsp:nvSpPr>
        <dsp:cNvPr id="0" name=""/>
        <dsp:cNvSpPr/>
      </dsp:nvSpPr>
      <dsp:spPr>
        <a:xfrm>
          <a:off x="3623739" y="1125722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Active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Directory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1125722"/>
        <a:ext cx="1250513" cy="194878"/>
      </dsp:txXfrm>
    </dsp:sp>
    <dsp:sp modelId="{28A90F3C-65F4-4F47-B614-E839B768F0AD}">
      <dsp:nvSpPr>
        <dsp:cNvPr id="0" name=""/>
        <dsp:cNvSpPr/>
      </dsp:nvSpPr>
      <dsp:spPr>
        <a:xfrm>
          <a:off x="5000922" y="1125722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1125722"/>
        <a:ext cx="1250513" cy="194878"/>
      </dsp:txXfrm>
    </dsp:sp>
    <dsp:sp modelId="{516457AE-A5F5-41A1-8A32-BCD576DC20A6}">
      <dsp:nvSpPr>
        <dsp:cNvPr id="0" name=""/>
        <dsp:cNvSpPr/>
      </dsp:nvSpPr>
      <dsp:spPr>
        <a:xfrm>
          <a:off x="6378106" y="1125722"/>
          <a:ext cx="1445391" cy="194878"/>
        </a:xfrm>
        <a:prstGeom prst="chevron">
          <a:avLst/>
        </a:prstGeom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Ред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АДМ</a:t>
          </a:r>
        </a:p>
      </dsp:txBody>
      <dsp:txXfrm>
        <a:off x="6475545" y="1125722"/>
        <a:ext cx="1250513" cy="194878"/>
      </dsp:txXfrm>
    </dsp:sp>
    <dsp:sp modelId="{BE803DBC-A68A-4270-92BA-1D15B1EBC5C3}">
      <dsp:nvSpPr>
        <dsp:cNvPr id="0" name=""/>
        <dsp:cNvSpPr/>
      </dsp:nvSpPr>
      <dsp:spPr>
        <a:xfrm>
          <a:off x="7755290" y="1125722"/>
          <a:ext cx="1445391" cy="194878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ADMC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852729" y="1125722"/>
        <a:ext cx="1250513" cy="194878"/>
      </dsp:txXfrm>
    </dsp:sp>
    <dsp:sp modelId="{E521B12A-4B74-4A5F-82B6-BEDD2EDCE1B0}">
      <dsp:nvSpPr>
        <dsp:cNvPr id="0" name=""/>
        <dsp:cNvSpPr/>
      </dsp:nvSpPr>
      <dsp:spPr>
        <a:xfrm>
          <a:off x="9132473" y="112572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1125722"/>
        <a:ext cx="1250513" cy="194878"/>
      </dsp:txXfrm>
    </dsp:sp>
    <dsp:sp modelId="{F8B281B2-21C0-4D09-87E5-4A0374C64944}">
      <dsp:nvSpPr>
        <dsp:cNvPr id="0" name=""/>
        <dsp:cNvSpPr/>
      </dsp:nvSpPr>
      <dsp:spPr>
        <a:xfrm>
          <a:off x="10509657" y="112572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1125722"/>
        <a:ext cx="1250513" cy="194878"/>
      </dsp:txXfrm>
    </dsp:sp>
    <dsp:sp modelId="{851786FE-62F0-49D9-BA4E-8AF11299B2F3}">
      <dsp:nvSpPr>
        <dsp:cNvPr id="0" name=""/>
        <dsp:cNvSpPr/>
      </dsp:nvSpPr>
      <dsp:spPr>
        <a:xfrm>
          <a:off x="6578" y="1373430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Клиентская</a:t>
          </a:r>
        </a:p>
      </dsp:txBody>
      <dsp:txXfrm>
        <a:off x="123975" y="1373430"/>
        <a:ext cx="3458675" cy="234793"/>
      </dsp:txXfrm>
    </dsp:sp>
    <dsp:sp modelId="{64AF2EA7-CF7C-4D3F-8D47-4E4F68C5E9A3}">
      <dsp:nvSpPr>
        <dsp:cNvPr id="0" name=""/>
        <dsp:cNvSpPr/>
      </dsp:nvSpPr>
      <dsp:spPr>
        <a:xfrm>
          <a:off x="3623739" y="1393387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RedHat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1393387"/>
        <a:ext cx="1250513" cy="194878"/>
      </dsp:txXfrm>
    </dsp:sp>
    <dsp:sp modelId="{6D2114E8-9B95-446E-8F6C-17FD8E2B30C1}">
      <dsp:nvSpPr>
        <dsp:cNvPr id="0" name=""/>
        <dsp:cNvSpPr/>
      </dsp:nvSpPr>
      <dsp:spPr>
        <a:xfrm>
          <a:off x="5000922" y="1393387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1393387"/>
        <a:ext cx="1250513" cy="194878"/>
      </dsp:txXfrm>
    </dsp:sp>
    <dsp:sp modelId="{416BF6CE-A5AA-4A02-9C7D-8A1BE000FDCE}">
      <dsp:nvSpPr>
        <dsp:cNvPr id="0" name=""/>
        <dsp:cNvSpPr/>
      </dsp:nvSpPr>
      <dsp:spPr>
        <a:xfrm>
          <a:off x="6378106" y="1393387"/>
          <a:ext cx="1445391" cy="194878"/>
        </a:xfrm>
        <a:prstGeom prst="chevron">
          <a:avLst/>
        </a:prstGeom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Ред ОС</a:t>
          </a:r>
        </a:p>
      </dsp:txBody>
      <dsp:txXfrm>
        <a:off x="6475545" y="1393387"/>
        <a:ext cx="1250513" cy="194878"/>
      </dsp:txXfrm>
    </dsp:sp>
    <dsp:sp modelId="{C23A81BE-B0A5-4E20-ABE1-AE80DFE651A0}">
      <dsp:nvSpPr>
        <dsp:cNvPr id="0" name=""/>
        <dsp:cNvSpPr/>
      </dsp:nvSpPr>
      <dsp:spPr>
        <a:xfrm>
          <a:off x="7755290" y="1393387"/>
          <a:ext cx="1445391" cy="194878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Альт</a:t>
          </a:r>
          <a:r>
            <a:rPr lang="ru-RU" sz="1000" kern="1200" dirty="0">
              <a:solidFill>
                <a:schemeClr val="bg1"/>
              </a:solidFill>
            </a:rPr>
            <a:t> ОС</a:t>
          </a:r>
        </a:p>
      </dsp:txBody>
      <dsp:txXfrm>
        <a:off x="7852729" y="1393387"/>
        <a:ext cx="1250513" cy="194878"/>
      </dsp:txXfrm>
    </dsp:sp>
    <dsp:sp modelId="{36FAA997-3120-4DAF-8BC2-5AEC81CB34AD}">
      <dsp:nvSpPr>
        <dsp:cNvPr id="0" name=""/>
        <dsp:cNvSpPr/>
      </dsp:nvSpPr>
      <dsp:spPr>
        <a:xfrm>
          <a:off x="9132473" y="1393387"/>
          <a:ext cx="1445391" cy="194878"/>
        </a:xfrm>
        <a:prstGeom prst="chevron">
          <a:avLst/>
        </a:prstGeom>
        <a:solidFill>
          <a:srgbClr val="5179B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Rosa OS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229912" y="1393387"/>
        <a:ext cx="1250513" cy="194878"/>
      </dsp:txXfrm>
    </dsp:sp>
    <dsp:sp modelId="{F167E97B-5F0A-4B3C-B607-AADDCBAF539F}">
      <dsp:nvSpPr>
        <dsp:cNvPr id="0" name=""/>
        <dsp:cNvSpPr/>
      </dsp:nvSpPr>
      <dsp:spPr>
        <a:xfrm>
          <a:off x="10509657" y="1393387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10607096" y="1393387"/>
        <a:ext cx="1250513" cy="194878"/>
      </dsp:txXfrm>
    </dsp:sp>
    <dsp:sp modelId="{8FE97CC7-8B2A-4457-8140-3C65E9EF4E9B}">
      <dsp:nvSpPr>
        <dsp:cNvPr id="0" name=""/>
        <dsp:cNvSpPr/>
      </dsp:nvSpPr>
      <dsp:spPr>
        <a:xfrm>
          <a:off x="6578" y="1641094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сервер (</a:t>
          </a:r>
          <a:r>
            <a:rPr lang="ru-RU" sz="1000" b="0" kern="1200"/>
            <a:t>почта, календарь</a:t>
          </a:r>
          <a:r>
            <a:rPr lang="ru-RU" sz="1000" b="0" kern="1200" dirty="0"/>
            <a:t>, контакты)</a:t>
          </a:r>
        </a:p>
      </dsp:txBody>
      <dsp:txXfrm>
        <a:off x="123975" y="1641094"/>
        <a:ext cx="3458675" cy="234793"/>
      </dsp:txXfrm>
    </dsp:sp>
    <dsp:sp modelId="{4E2B536A-1284-4459-A478-BE2604944394}">
      <dsp:nvSpPr>
        <dsp:cNvPr id="0" name=""/>
        <dsp:cNvSpPr/>
      </dsp:nvSpPr>
      <dsp:spPr>
        <a:xfrm>
          <a:off x="3623739" y="1661052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Exchange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1661052"/>
        <a:ext cx="1250513" cy="194878"/>
      </dsp:txXfrm>
    </dsp:sp>
    <dsp:sp modelId="{25285A48-FCD8-4AAF-9284-DED5447DBB07}">
      <dsp:nvSpPr>
        <dsp:cNvPr id="0" name=""/>
        <dsp:cNvSpPr/>
      </dsp:nvSpPr>
      <dsp:spPr>
        <a:xfrm>
          <a:off x="5000922" y="1661052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RuPost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1661052"/>
        <a:ext cx="1250513" cy="194878"/>
      </dsp:txXfrm>
    </dsp:sp>
    <dsp:sp modelId="{387C8BB4-F408-4D49-8100-B87FDC321FF4}">
      <dsp:nvSpPr>
        <dsp:cNvPr id="0" name=""/>
        <dsp:cNvSpPr/>
      </dsp:nvSpPr>
      <dsp:spPr>
        <a:xfrm>
          <a:off x="6378106" y="166105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1661052"/>
        <a:ext cx="1250513" cy="194878"/>
      </dsp:txXfrm>
    </dsp:sp>
    <dsp:sp modelId="{1597F9EB-F618-45A8-B1F9-F2A31A75A76A}">
      <dsp:nvSpPr>
        <dsp:cNvPr id="0" name=""/>
        <dsp:cNvSpPr/>
      </dsp:nvSpPr>
      <dsp:spPr>
        <a:xfrm>
          <a:off x="7755290" y="166105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1661052"/>
        <a:ext cx="1250513" cy="194878"/>
      </dsp:txXfrm>
    </dsp:sp>
    <dsp:sp modelId="{890E4A6D-AF3C-4B93-8F1D-DD368513C809}">
      <dsp:nvSpPr>
        <dsp:cNvPr id="0" name=""/>
        <dsp:cNvSpPr/>
      </dsp:nvSpPr>
      <dsp:spPr>
        <a:xfrm>
          <a:off x="9132473" y="166105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1661052"/>
        <a:ext cx="1250513" cy="194878"/>
      </dsp:txXfrm>
    </dsp:sp>
    <dsp:sp modelId="{7785D7B3-6ECD-4713-A707-E1303DF8F911}">
      <dsp:nvSpPr>
        <dsp:cNvPr id="0" name=""/>
        <dsp:cNvSpPr/>
      </dsp:nvSpPr>
      <dsp:spPr>
        <a:xfrm>
          <a:off x="10509657" y="1661052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1661052"/>
        <a:ext cx="1250513" cy="194878"/>
      </dsp:txXfrm>
    </dsp:sp>
    <dsp:sp modelId="{B2E62C19-9157-4D85-9BB8-D4CBE932C6D2}">
      <dsp:nvSpPr>
        <dsp:cNvPr id="0" name=""/>
        <dsp:cNvSpPr/>
      </dsp:nvSpPr>
      <dsp:spPr>
        <a:xfrm>
          <a:off x="6578" y="1908759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База данных (СУБД)</a:t>
          </a:r>
        </a:p>
      </dsp:txBody>
      <dsp:txXfrm>
        <a:off x="123975" y="1908759"/>
        <a:ext cx="3458675" cy="234793"/>
      </dsp:txXfrm>
    </dsp:sp>
    <dsp:sp modelId="{B0A7A338-0D3E-423B-B0A9-9CF47F5069AA}">
      <dsp:nvSpPr>
        <dsp:cNvPr id="0" name=""/>
        <dsp:cNvSpPr/>
      </dsp:nvSpPr>
      <dsp:spPr>
        <a:xfrm>
          <a:off x="3623739" y="1928717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SQL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1928717"/>
        <a:ext cx="1250513" cy="194878"/>
      </dsp:txXfrm>
    </dsp:sp>
    <dsp:sp modelId="{9CF6AFE5-CE06-426A-B434-3DC3692BC4B0}">
      <dsp:nvSpPr>
        <dsp:cNvPr id="0" name=""/>
        <dsp:cNvSpPr/>
      </dsp:nvSpPr>
      <dsp:spPr>
        <a:xfrm>
          <a:off x="5000922" y="1928717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Tantor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1928717"/>
        <a:ext cx="1250513" cy="194878"/>
      </dsp:txXfrm>
    </dsp:sp>
    <dsp:sp modelId="{D25DAF8C-50BE-4B20-9D25-41221BDB3F14}">
      <dsp:nvSpPr>
        <dsp:cNvPr id="0" name=""/>
        <dsp:cNvSpPr/>
      </dsp:nvSpPr>
      <dsp:spPr>
        <a:xfrm>
          <a:off x="6378106" y="1928717"/>
          <a:ext cx="1445391" cy="194878"/>
        </a:xfrm>
        <a:prstGeom prst="chevron">
          <a:avLst/>
        </a:prstGeom>
        <a:solidFill>
          <a:srgbClr val="8167A5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Ред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База</a:t>
          </a:r>
          <a:r>
            <a:rPr lang="ru-RU" sz="1000" kern="1200" dirty="0">
              <a:solidFill>
                <a:schemeClr val="bg1"/>
              </a:solidFill>
            </a:rPr>
            <a:t> данных</a:t>
          </a:r>
        </a:p>
      </dsp:txBody>
      <dsp:txXfrm>
        <a:off x="6475545" y="1928717"/>
        <a:ext cx="1250513" cy="194878"/>
      </dsp:txXfrm>
    </dsp:sp>
    <dsp:sp modelId="{766B19F8-5BC3-48CD-8C0B-3E7F9E17C25E}">
      <dsp:nvSpPr>
        <dsp:cNvPr id="0" name=""/>
        <dsp:cNvSpPr/>
      </dsp:nvSpPr>
      <dsp:spPr>
        <a:xfrm>
          <a:off x="7755290" y="1928717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1928717"/>
        <a:ext cx="1250513" cy="194878"/>
      </dsp:txXfrm>
    </dsp:sp>
    <dsp:sp modelId="{5EDC858B-CB3B-4D63-B8F9-E49CD52AE083}">
      <dsp:nvSpPr>
        <dsp:cNvPr id="0" name=""/>
        <dsp:cNvSpPr/>
      </dsp:nvSpPr>
      <dsp:spPr>
        <a:xfrm>
          <a:off x="9132473" y="1928717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1928717"/>
        <a:ext cx="1250513" cy="194878"/>
      </dsp:txXfrm>
    </dsp:sp>
    <dsp:sp modelId="{508C33BF-C573-45AE-BD62-F96F7F6A3D96}">
      <dsp:nvSpPr>
        <dsp:cNvPr id="0" name=""/>
        <dsp:cNvSpPr/>
      </dsp:nvSpPr>
      <dsp:spPr>
        <a:xfrm>
          <a:off x="10509657" y="1928717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1928717"/>
        <a:ext cx="1250513" cy="194878"/>
      </dsp:txXfrm>
    </dsp:sp>
    <dsp:sp modelId="{47737276-3109-4FFA-8E70-43E447609CF7}">
      <dsp:nvSpPr>
        <dsp:cNvPr id="0" name=""/>
        <dsp:cNvSpPr/>
      </dsp:nvSpPr>
      <dsp:spPr>
        <a:xfrm>
          <a:off x="6578" y="2176424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Совместное редактирование документов</a:t>
          </a:r>
        </a:p>
      </dsp:txBody>
      <dsp:txXfrm>
        <a:off x="123975" y="2176424"/>
        <a:ext cx="3458675" cy="234793"/>
      </dsp:txXfrm>
    </dsp:sp>
    <dsp:sp modelId="{751DD8DF-30A0-486F-9FE6-01E09C0F415E}">
      <dsp:nvSpPr>
        <dsp:cNvPr id="0" name=""/>
        <dsp:cNvSpPr/>
      </dsp:nvSpPr>
      <dsp:spPr>
        <a:xfrm>
          <a:off x="3623739" y="2196381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2196381"/>
        <a:ext cx="1250513" cy="194878"/>
      </dsp:txXfrm>
    </dsp:sp>
    <dsp:sp modelId="{47E1C551-148C-4F57-A260-D6DCACD9F7E6}">
      <dsp:nvSpPr>
        <dsp:cNvPr id="0" name=""/>
        <dsp:cNvSpPr/>
      </dsp:nvSpPr>
      <dsp:spPr>
        <a:xfrm>
          <a:off x="5000922" y="219638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2196381"/>
        <a:ext cx="1250513" cy="194878"/>
      </dsp:txXfrm>
    </dsp:sp>
    <dsp:sp modelId="{B263FF33-B5B4-4EF6-BFC6-898598BAC95E}">
      <dsp:nvSpPr>
        <dsp:cNvPr id="0" name=""/>
        <dsp:cNvSpPr/>
      </dsp:nvSpPr>
      <dsp:spPr>
        <a:xfrm>
          <a:off x="6378106" y="219638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2196381"/>
        <a:ext cx="1250513" cy="194878"/>
      </dsp:txXfrm>
    </dsp:sp>
    <dsp:sp modelId="{6A9EA585-DCA6-4D73-BA26-923F395034A5}">
      <dsp:nvSpPr>
        <dsp:cNvPr id="0" name=""/>
        <dsp:cNvSpPr/>
      </dsp:nvSpPr>
      <dsp:spPr>
        <a:xfrm>
          <a:off x="7755290" y="219638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2196381"/>
        <a:ext cx="1250513" cy="194878"/>
      </dsp:txXfrm>
    </dsp:sp>
    <dsp:sp modelId="{6DA11544-68FB-4E31-8857-55AFE79DCE75}">
      <dsp:nvSpPr>
        <dsp:cNvPr id="0" name=""/>
        <dsp:cNvSpPr/>
      </dsp:nvSpPr>
      <dsp:spPr>
        <a:xfrm>
          <a:off x="9132473" y="2196381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2196381"/>
        <a:ext cx="1250513" cy="194878"/>
      </dsp:txXfrm>
    </dsp:sp>
    <dsp:sp modelId="{F3E3740C-FC20-42DE-A464-252DC44F39B6}">
      <dsp:nvSpPr>
        <dsp:cNvPr id="0" name=""/>
        <dsp:cNvSpPr/>
      </dsp:nvSpPr>
      <dsp:spPr>
        <a:xfrm>
          <a:off x="10509657" y="2196381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Online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10607096" y="2196381"/>
        <a:ext cx="1250513" cy="194878"/>
      </dsp:txXfrm>
    </dsp:sp>
    <dsp:sp modelId="{01954592-F35A-44E3-B780-215EC6A802AF}">
      <dsp:nvSpPr>
        <dsp:cNvPr id="0" name=""/>
        <dsp:cNvSpPr/>
      </dsp:nvSpPr>
      <dsp:spPr>
        <a:xfrm>
          <a:off x="6578" y="2444089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Хранилище данных</a:t>
          </a:r>
        </a:p>
      </dsp:txBody>
      <dsp:txXfrm>
        <a:off x="123975" y="2444089"/>
        <a:ext cx="3458675" cy="234793"/>
      </dsp:txXfrm>
    </dsp:sp>
    <dsp:sp modelId="{E874413E-53BC-493C-BE7F-FBB75E978E1D}">
      <dsp:nvSpPr>
        <dsp:cNvPr id="0" name=""/>
        <dsp:cNvSpPr/>
      </dsp:nvSpPr>
      <dsp:spPr>
        <a:xfrm>
          <a:off x="3623739" y="2464046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OneDrive for Business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2464046"/>
        <a:ext cx="1250513" cy="194878"/>
      </dsp:txXfrm>
    </dsp:sp>
    <dsp:sp modelId="{B3D8144A-E0E5-49D2-A5C3-EE18B8700B81}">
      <dsp:nvSpPr>
        <dsp:cNvPr id="0" name=""/>
        <dsp:cNvSpPr/>
      </dsp:nvSpPr>
      <dsp:spPr>
        <a:xfrm>
          <a:off x="5000922" y="2464046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2464046"/>
        <a:ext cx="1250513" cy="194878"/>
      </dsp:txXfrm>
    </dsp:sp>
    <dsp:sp modelId="{568B9978-44D1-4864-84DF-D4C854278443}">
      <dsp:nvSpPr>
        <dsp:cNvPr id="0" name=""/>
        <dsp:cNvSpPr/>
      </dsp:nvSpPr>
      <dsp:spPr>
        <a:xfrm>
          <a:off x="6378225" y="2467024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664" y="2467024"/>
        <a:ext cx="1250513" cy="194878"/>
      </dsp:txXfrm>
    </dsp:sp>
    <dsp:sp modelId="{C611F59B-E9A2-4C58-AB3A-6B96ACD36AD9}">
      <dsp:nvSpPr>
        <dsp:cNvPr id="0" name=""/>
        <dsp:cNvSpPr/>
      </dsp:nvSpPr>
      <dsp:spPr>
        <a:xfrm>
          <a:off x="7755290" y="2464046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2464046"/>
        <a:ext cx="1250513" cy="194878"/>
      </dsp:txXfrm>
    </dsp:sp>
    <dsp:sp modelId="{9F86BE45-8E3C-473B-9181-B024FB692468}">
      <dsp:nvSpPr>
        <dsp:cNvPr id="0" name=""/>
        <dsp:cNvSpPr/>
      </dsp:nvSpPr>
      <dsp:spPr>
        <a:xfrm>
          <a:off x="9132473" y="2464046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9229912" y="2464046"/>
        <a:ext cx="1250513" cy="194878"/>
      </dsp:txXfrm>
    </dsp:sp>
    <dsp:sp modelId="{7BC40B19-BA33-4A30-927E-168FD0B5AD20}">
      <dsp:nvSpPr>
        <dsp:cNvPr id="0" name=""/>
        <dsp:cNvSpPr/>
      </dsp:nvSpPr>
      <dsp:spPr>
        <a:xfrm>
          <a:off x="10509657" y="2464046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10607096" y="2464046"/>
        <a:ext cx="1250513" cy="194878"/>
      </dsp:txXfrm>
    </dsp:sp>
    <dsp:sp modelId="{383147AB-1130-42B6-9A31-A0B713BFA1D2}">
      <dsp:nvSpPr>
        <dsp:cNvPr id="0" name=""/>
        <dsp:cNvSpPr/>
      </dsp:nvSpPr>
      <dsp:spPr>
        <a:xfrm>
          <a:off x="6578" y="2711753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Мессенджер, видеозвонки, конференции, трансляции</a:t>
          </a:r>
        </a:p>
      </dsp:txBody>
      <dsp:txXfrm>
        <a:off x="123975" y="2711753"/>
        <a:ext cx="3458675" cy="234793"/>
      </dsp:txXfrm>
    </dsp:sp>
    <dsp:sp modelId="{2029C37A-E62E-41C2-B696-CFA6C0EF78F9}">
      <dsp:nvSpPr>
        <dsp:cNvPr id="0" name=""/>
        <dsp:cNvSpPr/>
      </dsp:nvSpPr>
      <dsp:spPr>
        <a:xfrm>
          <a:off x="3623739" y="2731711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S4B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2731711"/>
        <a:ext cx="1250513" cy="194878"/>
      </dsp:txXfrm>
    </dsp:sp>
    <dsp:sp modelId="{E67FF568-8A62-4714-890C-9ED98B4583EE}">
      <dsp:nvSpPr>
        <dsp:cNvPr id="0" name=""/>
        <dsp:cNvSpPr/>
      </dsp:nvSpPr>
      <dsp:spPr>
        <a:xfrm>
          <a:off x="5000922" y="273171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2731711"/>
        <a:ext cx="1250513" cy="194878"/>
      </dsp:txXfrm>
    </dsp:sp>
    <dsp:sp modelId="{BF49DC81-FB37-49B1-8F68-8E2416D6A739}">
      <dsp:nvSpPr>
        <dsp:cNvPr id="0" name=""/>
        <dsp:cNvSpPr/>
      </dsp:nvSpPr>
      <dsp:spPr>
        <a:xfrm>
          <a:off x="6378106" y="273171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2731711"/>
        <a:ext cx="1250513" cy="194878"/>
      </dsp:txXfrm>
    </dsp:sp>
    <dsp:sp modelId="{459B3F38-887D-48D9-A425-C05799AD95D7}">
      <dsp:nvSpPr>
        <dsp:cNvPr id="0" name=""/>
        <dsp:cNvSpPr/>
      </dsp:nvSpPr>
      <dsp:spPr>
        <a:xfrm>
          <a:off x="7755290" y="273171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2731711"/>
        <a:ext cx="1250513" cy="194878"/>
      </dsp:txXfrm>
    </dsp:sp>
    <dsp:sp modelId="{25D61911-0518-4821-8219-1D28C6127B1B}">
      <dsp:nvSpPr>
        <dsp:cNvPr id="0" name=""/>
        <dsp:cNvSpPr/>
      </dsp:nvSpPr>
      <dsp:spPr>
        <a:xfrm>
          <a:off x="9132473" y="273171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2731711"/>
        <a:ext cx="1250513" cy="194878"/>
      </dsp:txXfrm>
    </dsp:sp>
    <dsp:sp modelId="{F55BD3F3-AA0D-40C1-9A23-1E5348196B77}">
      <dsp:nvSpPr>
        <dsp:cNvPr id="0" name=""/>
        <dsp:cNvSpPr/>
      </dsp:nvSpPr>
      <dsp:spPr>
        <a:xfrm>
          <a:off x="10509657" y="2731711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2731711"/>
        <a:ext cx="1250513" cy="194878"/>
      </dsp:txXfrm>
    </dsp:sp>
    <dsp:sp modelId="{023F0E25-9B7B-4633-84AF-C4AC4F872F9C}">
      <dsp:nvSpPr>
        <dsp:cNvPr id="0" name=""/>
        <dsp:cNvSpPr/>
      </dsp:nvSpPr>
      <dsp:spPr>
        <a:xfrm>
          <a:off x="6578" y="2979418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Редактор документов</a:t>
          </a:r>
        </a:p>
      </dsp:txBody>
      <dsp:txXfrm>
        <a:off x="123975" y="2979418"/>
        <a:ext cx="3458675" cy="234793"/>
      </dsp:txXfrm>
    </dsp:sp>
    <dsp:sp modelId="{6FC1205B-24CC-4D25-9630-6044AD1848D3}">
      <dsp:nvSpPr>
        <dsp:cNvPr id="0" name=""/>
        <dsp:cNvSpPr/>
      </dsp:nvSpPr>
      <dsp:spPr>
        <a:xfrm>
          <a:off x="3623739" y="2999376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(word, excel </a:t>
          </a:r>
          <a:r>
            <a:rPr lang="ru-RU" sz="1000" kern="1200" dirty="0" err="1">
              <a:solidFill>
                <a:schemeClr val="bg1"/>
              </a:solidFill>
            </a:rPr>
            <a:t>тд</a:t>
          </a:r>
          <a:r>
            <a:rPr lang="en-US" sz="1000" kern="1200" dirty="0">
              <a:solidFill>
                <a:schemeClr val="bg1"/>
              </a:solidFill>
            </a:rPr>
            <a:t>)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2999376"/>
        <a:ext cx="1250513" cy="194878"/>
      </dsp:txXfrm>
    </dsp:sp>
    <dsp:sp modelId="{BEDDF03B-0F35-46CF-8433-BF14B9616FD2}">
      <dsp:nvSpPr>
        <dsp:cNvPr id="0" name=""/>
        <dsp:cNvSpPr/>
      </dsp:nvSpPr>
      <dsp:spPr>
        <a:xfrm>
          <a:off x="5000922" y="2999376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2999376"/>
        <a:ext cx="1250513" cy="194878"/>
      </dsp:txXfrm>
    </dsp:sp>
    <dsp:sp modelId="{1F421399-7FFD-4BEE-8371-D9C5F1AAA3AE}">
      <dsp:nvSpPr>
        <dsp:cNvPr id="0" name=""/>
        <dsp:cNvSpPr/>
      </dsp:nvSpPr>
      <dsp:spPr>
        <a:xfrm>
          <a:off x="6378106" y="2999376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2999376"/>
        <a:ext cx="1250513" cy="194878"/>
      </dsp:txXfrm>
    </dsp:sp>
    <dsp:sp modelId="{C2C9009E-E161-4FF2-B767-65B3F5C9A85E}">
      <dsp:nvSpPr>
        <dsp:cNvPr id="0" name=""/>
        <dsp:cNvSpPr/>
      </dsp:nvSpPr>
      <dsp:spPr>
        <a:xfrm>
          <a:off x="7755290" y="2999376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2999376"/>
        <a:ext cx="1250513" cy="194878"/>
      </dsp:txXfrm>
    </dsp:sp>
    <dsp:sp modelId="{5D2C240B-229C-45C7-9616-4E75E25E9BF8}">
      <dsp:nvSpPr>
        <dsp:cNvPr id="0" name=""/>
        <dsp:cNvSpPr/>
      </dsp:nvSpPr>
      <dsp:spPr>
        <a:xfrm>
          <a:off x="9132473" y="2999376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9229912" y="2999376"/>
        <a:ext cx="1250513" cy="194878"/>
      </dsp:txXfrm>
    </dsp:sp>
    <dsp:sp modelId="{F54FA7F4-F530-4C80-B58D-8B538D4A1BCA}">
      <dsp:nvSpPr>
        <dsp:cNvPr id="0" name=""/>
        <dsp:cNvSpPr/>
      </dsp:nvSpPr>
      <dsp:spPr>
        <a:xfrm>
          <a:off x="10509657" y="2999376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10607096" y="2999376"/>
        <a:ext cx="1250513" cy="194878"/>
      </dsp:txXfrm>
    </dsp:sp>
    <dsp:sp modelId="{42B713BE-A566-46E3-B809-4A86075DD9C7}">
      <dsp:nvSpPr>
        <dsp:cNvPr id="0" name=""/>
        <dsp:cNvSpPr/>
      </dsp:nvSpPr>
      <dsp:spPr>
        <a:xfrm>
          <a:off x="6578" y="3247083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клиент </a:t>
          </a:r>
        </a:p>
      </dsp:txBody>
      <dsp:txXfrm>
        <a:off x="123975" y="3247083"/>
        <a:ext cx="3458675" cy="234793"/>
      </dsp:txXfrm>
    </dsp:sp>
    <dsp:sp modelId="{DF1D0023-05BD-47B3-8C2D-27FEB7EC56D3}">
      <dsp:nvSpPr>
        <dsp:cNvPr id="0" name=""/>
        <dsp:cNvSpPr/>
      </dsp:nvSpPr>
      <dsp:spPr>
        <a:xfrm>
          <a:off x="3623739" y="3267040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Outlook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3267040"/>
        <a:ext cx="1250513" cy="194878"/>
      </dsp:txXfrm>
    </dsp:sp>
    <dsp:sp modelId="{DFFA22EC-E18E-46F1-8426-FBA326B70FB6}">
      <dsp:nvSpPr>
        <dsp:cNvPr id="0" name=""/>
        <dsp:cNvSpPr/>
      </dsp:nvSpPr>
      <dsp:spPr>
        <a:xfrm>
          <a:off x="5000922" y="326704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3267040"/>
        <a:ext cx="1250513" cy="194878"/>
      </dsp:txXfrm>
    </dsp:sp>
    <dsp:sp modelId="{133865E2-68B7-4A56-8F93-94C90C67E416}">
      <dsp:nvSpPr>
        <dsp:cNvPr id="0" name=""/>
        <dsp:cNvSpPr/>
      </dsp:nvSpPr>
      <dsp:spPr>
        <a:xfrm>
          <a:off x="6378106" y="326704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3267040"/>
        <a:ext cx="1250513" cy="194878"/>
      </dsp:txXfrm>
    </dsp:sp>
    <dsp:sp modelId="{D8C19243-821D-444E-B5AC-44843A0DDA5F}">
      <dsp:nvSpPr>
        <dsp:cNvPr id="0" name=""/>
        <dsp:cNvSpPr/>
      </dsp:nvSpPr>
      <dsp:spPr>
        <a:xfrm>
          <a:off x="7755290" y="326704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3267040"/>
        <a:ext cx="1250513" cy="194878"/>
      </dsp:txXfrm>
    </dsp:sp>
    <dsp:sp modelId="{DE178F9C-B072-425A-9039-00DF0ABBDECD}">
      <dsp:nvSpPr>
        <dsp:cNvPr id="0" name=""/>
        <dsp:cNvSpPr/>
      </dsp:nvSpPr>
      <dsp:spPr>
        <a:xfrm>
          <a:off x="9132473" y="3267040"/>
          <a:ext cx="1445391" cy="194878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9229912" y="3267040"/>
        <a:ext cx="1250513" cy="194878"/>
      </dsp:txXfrm>
    </dsp:sp>
    <dsp:sp modelId="{BBE81F8D-1B65-4398-918E-D2AAE216E5D0}">
      <dsp:nvSpPr>
        <dsp:cNvPr id="0" name=""/>
        <dsp:cNvSpPr/>
      </dsp:nvSpPr>
      <dsp:spPr>
        <a:xfrm>
          <a:off x="10509657" y="3267040"/>
          <a:ext cx="1445391" cy="194878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10607096" y="3267040"/>
        <a:ext cx="1250513" cy="194878"/>
      </dsp:txXfrm>
    </dsp:sp>
    <dsp:sp modelId="{69002C3E-DBDC-434E-90F8-06B65287F218}">
      <dsp:nvSpPr>
        <dsp:cNvPr id="0" name=""/>
        <dsp:cNvSpPr/>
      </dsp:nvSpPr>
      <dsp:spPr>
        <a:xfrm>
          <a:off x="6578" y="3514748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Удалённое управление</a:t>
          </a:r>
        </a:p>
      </dsp:txBody>
      <dsp:txXfrm>
        <a:off x="123975" y="3514748"/>
        <a:ext cx="3458675" cy="234793"/>
      </dsp:txXfrm>
    </dsp:sp>
    <dsp:sp modelId="{265F822A-2EA5-449F-BCC3-7C4D8F94C52F}">
      <dsp:nvSpPr>
        <dsp:cNvPr id="0" name=""/>
        <dsp:cNvSpPr/>
      </dsp:nvSpPr>
      <dsp:spPr>
        <a:xfrm>
          <a:off x="3623739" y="3534705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TeamViewer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3534705"/>
        <a:ext cx="1250513" cy="194878"/>
      </dsp:txXfrm>
    </dsp:sp>
    <dsp:sp modelId="{011FCED7-5E50-431B-83A3-BE4E70A41C6C}">
      <dsp:nvSpPr>
        <dsp:cNvPr id="0" name=""/>
        <dsp:cNvSpPr/>
      </dsp:nvSpPr>
      <dsp:spPr>
        <a:xfrm>
          <a:off x="5000922" y="3534705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3534705"/>
        <a:ext cx="1250513" cy="194878"/>
      </dsp:txXfrm>
    </dsp:sp>
    <dsp:sp modelId="{F83FA557-2B78-4E32-BD76-A23782B63FC6}">
      <dsp:nvSpPr>
        <dsp:cNvPr id="0" name=""/>
        <dsp:cNvSpPr/>
      </dsp:nvSpPr>
      <dsp:spPr>
        <a:xfrm>
          <a:off x="6378106" y="353470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3534705"/>
        <a:ext cx="1250513" cy="194878"/>
      </dsp:txXfrm>
    </dsp:sp>
    <dsp:sp modelId="{4B786CF4-4569-4D5A-82E6-C026182964C9}">
      <dsp:nvSpPr>
        <dsp:cNvPr id="0" name=""/>
        <dsp:cNvSpPr/>
      </dsp:nvSpPr>
      <dsp:spPr>
        <a:xfrm>
          <a:off x="7755290" y="353470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3534705"/>
        <a:ext cx="1250513" cy="194878"/>
      </dsp:txXfrm>
    </dsp:sp>
    <dsp:sp modelId="{A0F2FD17-1325-489F-9F40-35E733B74E7C}">
      <dsp:nvSpPr>
        <dsp:cNvPr id="0" name=""/>
        <dsp:cNvSpPr/>
      </dsp:nvSpPr>
      <dsp:spPr>
        <a:xfrm>
          <a:off x="9132473" y="353470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3534705"/>
        <a:ext cx="1250513" cy="194878"/>
      </dsp:txXfrm>
    </dsp:sp>
    <dsp:sp modelId="{CAA28823-9325-4C60-8E23-A6C97C8C567A}">
      <dsp:nvSpPr>
        <dsp:cNvPr id="0" name=""/>
        <dsp:cNvSpPr/>
      </dsp:nvSpPr>
      <dsp:spPr>
        <a:xfrm>
          <a:off x="10509657" y="353470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3534705"/>
        <a:ext cx="1250513" cy="194878"/>
      </dsp:txXfrm>
    </dsp:sp>
    <dsp:sp modelId="{30BF8E81-B8E0-45B5-98A1-96C141DCD7B0}">
      <dsp:nvSpPr>
        <dsp:cNvPr id="0" name=""/>
        <dsp:cNvSpPr/>
      </dsp:nvSpPr>
      <dsp:spPr>
        <a:xfrm>
          <a:off x="6578" y="3782413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Мониторинг</a:t>
          </a:r>
        </a:p>
      </dsp:txBody>
      <dsp:txXfrm>
        <a:off x="123975" y="3782413"/>
        <a:ext cx="3458675" cy="234793"/>
      </dsp:txXfrm>
    </dsp:sp>
    <dsp:sp modelId="{6BF6F322-59BA-4E84-8B12-FC19EBAD4BCD}">
      <dsp:nvSpPr>
        <dsp:cNvPr id="0" name=""/>
        <dsp:cNvSpPr/>
      </dsp:nvSpPr>
      <dsp:spPr>
        <a:xfrm>
          <a:off x="3623739" y="3802370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SCOM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3802370"/>
        <a:ext cx="1250513" cy="194878"/>
      </dsp:txXfrm>
    </dsp:sp>
    <dsp:sp modelId="{21B8CFDC-F55E-424F-B457-F1C86DB58431}">
      <dsp:nvSpPr>
        <dsp:cNvPr id="0" name=""/>
        <dsp:cNvSpPr/>
      </dsp:nvSpPr>
      <dsp:spPr>
        <a:xfrm>
          <a:off x="5000922" y="3802370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3802370"/>
        <a:ext cx="1250513" cy="194878"/>
      </dsp:txXfrm>
    </dsp:sp>
    <dsp:sp modelId="{960826CC-4276-4DED-B262-32D6D411D446}">
      <dsp:nvSpPr>
        <dsp:cNvPr id="0" name=""/>
        <dsp:cNvSpPr/>
      </dsp:nvSpPr>
      <dsp:spPr>
        <a:xfrm>
          <a:off x="6378106" y="380237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3802370"/>
        <a:ext cx="1250513" cy="194878"/>
      </dsp:txXfrm>
    </dsp:sp>
    <dsp:sp modelId="{35D8CB84-415E-4D32-B8F7-272F87B91692}">
      <dsp:nvSpPr>
        <dsp:cNvPr id="0" name=""/>
        <dsp:cNvSpPr/>
      </dsp:nvSpPr>
      <dsp:spPr>
        <a:xfrm>
          <a:off x="7755290" y="380237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3802370"/>
        <a:ext cx="1250513" cy="194878"/>
      </dsp:txXfrm>
    </dsp:sp>
    <dsp:sp modelId="{E2490B3C-77CE-4704-90B0-5FD596193322}">
      <dsp:nvSpPr>
        <dsp:cNvPr id="0" name=""/>
        <dsp:cNvSpPr/>
      </dsp:nvSpPr>
      <dsp:spPr>
        <a:xfrm>
          <a:off x="9132473" y="380237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3802370"/>
        <a:ext cx="1250513" cy="194878"/>
      </dsp:txXfrm>
    </dsp:sp>
    <dsp:sp modelId="{51576D39-8F26-4DB3-AA61-A223E29EC412}">
      <dsp:nvSpPr>
        <dsp:cNvPr id="0" name=""/>
        <dsp:cNvSpPr/>
      </dsp:nvSpPr>
      <dsp:spPr>
        <a:xfrm>
          <a:off x="10509657" y="3802370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3802370"/>
        <a:ext cx="1250513" cy="194878"/>
      </dsp:txXfrm>
    </dsp:sp>
    <dsp:sp modelId="{6B6DE428-B195-42BC-96C0-D97F39B2D831}">
      <dsp:nvSpPr>
        <dsp:cNvPr id="0" name=""/>
        <dsp:cNvSpPr/>
      </dsp:nvSpPr>
      <dsp:spPr>
        <a:xfrm>
          <a:off x="6578" y="4050077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конфигурациями</a:t>
          </a:r>
        </a:p>
      </dsp:txBody>
      <dsp:txXfrm>
        <a:off x="123975" y="4050077"/>
        <a:ext cx="3458675" cy="234793"/>
      </dsp:txXfrm>
    </dsp:sp>
    <dsp:sp modelId="{B23E0824-B04D-412D-B885-283C6E25232E}">
      <dsp:nvSpPr>
        <dsp:cNvPr id="0" name=""/>
        <dsp:cNvSpPr/>
      </dsp:nvSpPr>
      <dsp:spPr>
        <a:xfrm>
          <a:off x="3623739" y="4070035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SCCM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4070035"/>
        <a:ext cx="1250513" cy="194878"/>
      </dsp:txXfrm>
    </dsp:sp>
    <dsp:sp modelId="{85588880-CEA4-40E8-BFA8-B4080085F1C8}">
      <dsp:nvSpPr>
        <dsp:cNvPr id="0" name=""/>
        <dsp:cNvSpPr/>
      </dsp:nvSpPr>
      <dsp:spPr>
        <a:xfrm>
          <a:off x="5000922" y="4070035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4070035"/>
        <a:ext cx="1250513" cy="194878"/>
      </dsp:txXfrm>
    </dsp:sp>
    <dsp:sp modelId="{C129C4AB-78E4-4AB1-93CF-203A08CE41E0}">
      <dsp:nvSpPr>
        <dsp:cNvPr id="0" name=""/>
        <dsp:cNvSpPr/>
      </dsp:nvSpPr>
      <dsp:spPr>
        <a:xfrm>
          <a:off x="6378106" y="407003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4070035"/>
        <a:ext cx="1250513" cy="194878"/>
      </dsp:txXfrm>
    </dsp:sp>
    <dsp:sp modelId="{DEE538BC-874A-45EC-B0C4-1A2F502E7138}">
      <dsp:nvSpPr>
        <dsp:cNvPr id="0" name=""/>
        <dsp:cNvSpPr/>
      </dsp:nvSpPr>
      <dsp:spPr>
        <a:xfrm>
          <a:off x="7755290" y="407003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4070035"/>
        <a:ext cx="1250513" cy="194878"/>
      </dsp:txXfrm>
    </dsp:sp>
    <dsp:sp modelId="{82633640-8DB0-4096-ABE7-A1EC3DDC0231}">
      <dsp:nvSpPr>
        <dsp:cNvPr id="0" name=""/>
        <dsp:cNvSpPr/>
      </dsp:nvSpPr>
      <dsp:spPr>
        <a:xfrm>
          <a:off x="9132473" y="407003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4070035"/>
        <a:ext cx="1250513" cy="194878"/>
      </dsp:txXfrm>
    </dsp:sp>
    <dsp:sp modelId="{B0D06949-3718-4EFB-8FF3-4A6697494148}">
      <dsp:nvSpPr>
        <dsp:cNvPr id="0" name=""/>
        <dsp:cNvSpPr/>
      </dsp:nvSpPr>
      <dsp:spPr>
        <a:xfrm>
          <a:off x="10509657" y="4070035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4070035"/>
        <a:ext cx="1250513" cy="194878"/>
      </dsp:txXfrm>
    </dsp:sp>
    <dsp:sp modelId="{361B93A9-43CF-4B6D-91D0-CE46B6274E4C}">
      <dsp:nvSpPr>
        <dsp:cNvPr id="0" name=""/>
        <dsp:cNvSpPr/>
      </dsp:nvSpPr>
      <dsp:spPr>
        <a:xfrm>
          <a:off x="6578" y="4317742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ВКС (переговорные комнаты)</a:t>
          </a:r>
        </a:p>
      </dsp:txBody>
      <dsp:txXfrm>
        <a:off x="123975" y="4317742"/>
        <a:ext cx="3458675" cy="234793"/>
      </dsp:txXfrm>
    </dsp:sp>
    <dsp:sp modelId="{1434D892-6FFE-497A-A738-19F3E161D2E8}">
      <dsp:nvSpPr>
        <dsp:cNvPr id="0" name=""/>
        <dsp:cNvSpPr/>
      </dsp:nvSpPr>
      <dsp:spPr>
        <a:xfrm>
          <a:off x="3623739" y="4337699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 / S4B rooms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4337699"/>
        <a:ext cx="1250513" cy="194878"/>
      </dsp:txXfrm>
    </dsp:sp>
    <dsp:sp modelId="{4D6D4057-C32E-433F-8634-8577CEB449F3}">
      <dsp:nvSpPr>
        <dsp:cNvPr id="0" name=""/>
        <dsp:cNvSpPr/>
      </dsp:nvSpPr>
      <dsp:spPr>
        <a:xfrm>
          <a:off x="5000922" y="433769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098361" y="4337699"/>
        <a:ext cx="1250513" cy="194878"/>
      </dsp:txXfrm>
    </dsp:sp>
    <dsp:sp modelId="{9A62D5AE-9051-4972-BB11-549683B6D7DE}">
      <dsp:nvSpPr>
        <dsp:cNvPr id="0" name=""/>
        <dsp:cNvSpPr/>
      </dsp:nvSpPr>
      <dsp:spPr>
        <a:xfrm>
          <a:off x="6378106" y="433769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4337699"/>
        <a:ext cx="1250513" cy="194878"/>
      </dsp:txXfrm>
    </dsp:sp>
    <dsp:sp modelId="{B8DEE646-201A-4D09-8BD0-FA98761AC1B2}">
      <dsp:nvSpPr>
        <dsp:cNvPr id="0" name=""/>
        <dsp:cNvSpPr/>
      </dsp:nvSpPr>
      <dsp:spPr>
        <a:xfrm>
          <a:off x="7755290" y="433769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4337699"/>
        <a:ext cx="1250513" cy="194878"/>
      </dsp:txXfrm>
    </dsp:sp>
    <dsp:sp modelId="{646F9EB4-FAAB-4BAE-97CD-E794B9F53FE5}">
      <dsp:nvSpPr>
        <dsp:cNvPr id="0" name=""/>
        <dsp:cNvSpPr/>
      </dsp:nvSpPr>
      <dsp:spPr>
        <a:xfrm>
          <a:off x="9132473" y="433769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4337699"/>
        <a:ext cx="1250513" cy="194878"/>
      </dsp:txXfrm>
    </dsp:sp>
    <dsp:sp modelId="{6E2F63DE-8A24-47CA-AFD7-0A7C16E030D2}">
      <dsp:nvSpPr>
        <dsp:cNvPr id="0" name=""/>
        <dsp:cNvSpPr/>
      </dsp:nvSpPr>
      <dsp:spPr>
        <a:xfrm>
          <a:off x="10509657" y="433769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4337699"/>
        <a:ext cx="1250513" cy="194878"/>
      </dsp:txXfrm>
    </dsp:sp>
    <dsp:sp modelId="{7AAD670E-0D11-45F7-B0FD-E627A236F9B1}">
      <dsp:nvSpPr>
        <dsp:cNvPr id="0" name=""/>
        <dsp:cNvSpPr/>
      </dsp:nvSpPr>
      <dsp:spPr>
        <a:xfrm>
          <a:off x="6578" y="4585407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Резервное копирование</a:t>
          </a:r>
        </a:p>
      </dsp:txBody>
      <dsp:txXfrm>
        <a:off x="123975" y="4585407"/>
        <a:ext cx="3458675" cy="234793"/>
      </dsp:txXfrm>
    </dsp:sp>
    <dsp:sp modelId="{663D7E02-1529-4EF5-93B2-9A7706940126}">
      <dsp:nvSpPr>
        <dsp:cNvPr id="0" name=""/>
        <dsp:cNvSpPr/>
      </dsp:nvSpPr>
      <dsp:spPr>
        <a:xfrm>
          <a:off x="3623739" y="4605364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Acronis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4605364"/>
        <a:ext cx="1250513" cy="194878"/>
      </dsp:txXfrm>
    </dsp:sp>
    <dsp:sp modelId="{1B64AF88-CFFB-408C-BFAD-D190C731D539}">
      <dsp:nvSpPr>
        <dsp:cNvPr id="0" name=""/>
        <dsp:cNvSpPr/>
      </dsp:nvSpPr>
      <dsp:spPr>
        <a:xfrm>
          <a:off x="5000922" y="4605364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RuBackup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4605364"/>
        <a:ext cx="1250513" cy="194878"/>
      </dsp:txXfrm>
    </dsp:sp>
    <dsp:sp modelId="{7DB241E0-3D98-4087-B2AE-9C9797AD2DB4}">
      <dsp:nvSpPr>
        <dsp:cNvPr id="0" name=""/>
        <dsp:cNvSpPr/>
      </dsp:nvSpPr>
      <dsp:spPr>
        <a:xfrm>
          <a:off x="6378106" y="4605364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4605364"/>
        <a:ext cx="1250513" cy="194878"/>
      </dsp:txXfrm>
    </dsp:sp>
    <dsp:sp modelId="{184D54A0-2B24-406F-80BE-E3F951E4DCEB}">
      <dsp:nvSpPr>
        <dsp:cNvPr id="0" name=""/>
        <dsp:cNvSpPr/>
      </dsp:nvSpPr>
      <dsp:spPr>
        <a:xfrm>
          <a:off x="7755290" y="4605364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4605364"/>
        <a:ext cx="1250513" cy="194878"/>
      </dsp:txXfrm>
    </dsp:sp>
    <dsp:sp modelId="{2EE353D6-F2AC-46AC-BFDE-3C782D983108}">
      <dsp:nvSpPr>
        <dsp:cNvPr id="0" name=""/>
        <dsp:cNvSpPr/>
      </dsp:nvSpPr>
      <dsp:spPr>
        <a:xfrm>
          <a:off x="9132473" y="4605364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4605364"/>
        <a:ext cx="1250513" cy="194878"/>
      </dsp:txXfrm>
    </dsp:sp>
    <dsp:sp modelId="{1022EA3D-572B-42A4-AD25-4B545C5F8044}">
      <dsp:nvSpPr>
        <dsp:cNvPr id="0" name=""/>
        <dsp:cNvSpPr/>
      </dsp:nvSpPr>
      <dsp:spPr>
        <a:xfrm>
          <a:off x="10509657" y="4605364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4605364"/>
        <a:ext cx="1250513" cy="194878"/>
      </dsp:txXfrm>
    </dsp:sp>
    <dsp:sp modelId="{E8040FCE-27E2-4B83-BB88-9E5049E7EE33}">
      <dsp:nvSpPr>
        <dsp:cNvPr id="0" name=""/>
        <dsp:cNvSpPr/>
      </dsp:nvSpPr>
      <dsp:spPr>
        <a:xfrm>
          <a:off x="6578" y="4853072"/>
          <a:ext cx="3693468" cy="234793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мобильными устройствами и приложениями</a:t>
          </a:r>
        </a:p>
      </dsp:txBody>
      <dsp:txXfrm>
        <a:off x="123975" y="4853072"/>
        <a:ext cx="3458675" cy="234793"/>
      </dsp:txXfrm>
    </dsp:sp>
    <dsp:sp modelId="{4B8F0E83-35B2-478F-B70B-3E090F18E195}">
      <dsp:nvSpPr>
        <dsp:cNvPr id="0" name=""/>
        <dsp:cNvSpPr/>
      </dsp:nvSpPr>
      <dsp:spPr>
        <a:xfrm>
          <a:off x="3623739" y="4873029"/>
          <a:ext cx="1445391" cy="194878"/>
        </a:xfrm>
        <a:prstGeom prst="chevron">
          <a:avLst/>
        </a:prstGeom>
        <a:solidFill>
          <a:srgbClr val="A1477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Intune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721178" y="4873029"/>
        <a:ext cx="1250513" cy="194878"/>
      </dsp:txXfrm>
    </dsp:sp>
    <dsp:sp modelId="{26658E06-16CA-4907-B90F-52EF02C7EB34}">
      <dsp:nvSpPr>
        <dsp:cNvPr id="0" name=""/>
        <dsp:cNvSpPr/>
      </dsp:nvSpPr>
      <dsp:spPr>
        <a:xfrm>
          <a:off x="5000922" y="4873029"/>
          <a:ext cx="1445391" cy="194878"/>
        </a:xfrm>
        <a:prstGeom prst="chevron">
          <a:avLst/>
        </a:prstGeom>
        <a:solidFill>
          <a:srgbClr val="925A9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WorksPad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098361" y="4873029"/>
        <a:ext cx="1250513" cy="194878"/>
      </dsp:txXfrm>
    </dsp:sp>
    <dsp:sp modelId="{B0927775-FE01-40A4-A37E-A98EFD4BDD9D}">
      <dsp:nvSpPr>
        <dsp:cNvPr id="0" name=""/>
        <dsp:cNvSpPr/>
      </dsp:nvSpPr>
      <dsp:spPr>
        <a:xfrm>
          <a:off x="6378106" y="487302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475545" y="4873029"/>
        <a:ext cx="1250513" cy="194878"/>
      </dsp:txXfrm>
    </dsp:sp>
    <dsp:sp modelId="{9603FD9B-232A-441C-A30D-C4AEE6027566}">
      <dsp:nvSpPr>
        <dsp:cNvPr id="0" name=""/>
        <dsp:cNvSpPr/>
      </dsp:nvSpPr>
      <dsp:spPr>
        <a:xfrm>
          <a:off x="7755290" y="487302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52729" y="4873029"/>
        <a:ext cx="1250513" cy="194878"/>
      </dsp:txXfrm>
    </dsp:sp>
    <dsp:sp modelId="{1BEBAD78-E97C-428E-A876-8ED850DB287F}">
      <dsp:nvSpPr>
        <dsp:cNvPr id="0" name=""/>
        <dsp:cNvSpPr/>
      </dsp:nvSpPr>
      <dsp:spPr>
        <a:xfrm>
          <a:off x="9132473" y="487302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229912" y="4873029"/>
        <a:ext cx="1250513" cy="194878"/>
      </dsp:txXfrm>
    </dsp:sp>
    <dsp:sp modelId="{6B3511C1-AC4E-41BC-A243-2DFE5E770401}">
      <dsp:nvSpPr>
        <dsp:cNvPr id="0" name=""/>
        <dsp:cNvSpPr/>
      </dsp:nvSpPr>
      <dsp:spPr>
        <a:xfrm>
          <a:off x="10509657" y="4873029"/>
          <a:ext cx="1445391" cy="1948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10607096" y="4873029"/>
        <a:ext cx="1250513" cy="194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A032-5BE4-42D2-B17B-FDB43E89F47E}">
      <dsp:nvSpPr>
        <dsp:cNvPr id="0" name=""/>
        <dsp:cNvSpPr/>
      </dsp:nvSpPr>
      <dsp:spPr>
        <a:xfrm>
          <a:off x="1053484" y="2410"/>
          <a:ext cx="3746646" cy="237129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A83661"/>
              </a:solidFill>
            </a:rPr>
            <a:t>КАТЕГОРИЯ</a:t>
          </a:r>
        </a:p>
      </dsp:txBody>
      <dsp:txXfrm>
        <a:off x="1172049" y="2410"/>
        <a:ext cx="3509517" cy="237129"/>
      </dsp:txXfrm>
    </dsp:sp>
    <dsp:sp modelId="{56B79893-4574-42E3-BFBB-5C6D66D7BD2C}">
      <dsp:nvSpPr>
        <dsp:cNvPr id="0" name=""/>
        <dsp:cNvSpPr/>
      </dsp:nvSpPr>
      <dsp:spPr>
        <a:xfrm>
          <a:off x="4750125" y="6995"/>
          <a:ext cx="1597934" cy="227960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9D6A9E"/>
              </a:solidFill>
            </a:rPr>
            <a:t>MICROSOFT</a:t>
          </a:r>
          <a:endParaRPr lang="ru-RU" sz="1400" b="1" kern="1200" dirty="0">
            <a:solidFill>
              <a:srgbClr val="9D6A9E"/>
            </a:solidFill>
          </a:endParaRPr>
        </a:p>
      </dsp:txBody>
      <dsp:txXfrm>
        <a:off x="4864105" y="6995"/>
        <a:ext cx="1369974" cy="227960"/>
      </dsp:txXfrm>
    </dsp:sp>
    <dsp:sp modelId="{D3A44CA1-0B27-4601-BC0C-83AC019C829E}">
      <dsp:nvSpPr>
        <dsp:cNvPr id="0" name=""/>
        <dsp:cNvSpPr/>
      </dsp:nvSpPr>
      <dsp:spPr>
        <a:xfrm>
          <a:off x="6279173" y="6995"/>
          <a:ext cx="1597934" cy="227960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6E70B1"/>
              </a:solidFill>
            </a:rPr>
            <a:t>ГК АСТРА</a:t>
          </a:r>
        </a:p>
      </dsp:txBody>
      <dsp:txXfrm>
        <a:off x="6393153" y="6995"/>
        <a:ext cx="1369974" cy="227960"/>
      </dsp:txXfrm>
    </dsp:sp>
    <dsp:sp modelId="{AFA2D086-FB35-439D-BBB6-94057E412DF7}">
      <dsp:nvSpPr>
        <dsp:cNvPr id="0" name=""/>
        <dsp:cNvSpPr/>
      </dsp:nvSpPr>
      <dsp:spPr>
        <a:xfrm>
          <a:off x="7808221" y="6995"/>
          <a:ext cx="1597934" cy="227960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3F7BC3"/>
              </a:solidFill>
              <a:latin typeface="Segoe UI"/>
              <a:ea typeface="+mn-ea"/>
              <a:cs typeface="+mn-cs"/>
            </a:rPr>
            <a:t>АЛМИ</a:t>
          </a:r>
        </a:p>
      </dsp:txBody>
      <dsp:txXfrm>
        <a:off x="7922201" y="6995"/>
        <a:ext cx="1369974" cy="227960"/>
      </dsp:txXfrm>
    </dsp:sp>
    <dsp:sp modelId="{F735EEF7-1A6C-4154-BEFE-1B2ACF598AF3}">
      <dsp:nvSpPr>
        <dsp:cNvPr id="0" name=""/>
        <dsp:cNvSpPr/>
      </dsp:nvSpPr>
      <dsp:spPr>
        <a:xfrm>
          <a:off x="9282951" y="6995"/>
          <a:ext cx="1597934" cy="227960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328FCC"/>
              </a:solidFill>
              <a:latin typeface="Segoe UI"/>
              <a:ea typeface="+mn-ea"/>
              <a:cs typeface="+mn-cs"/>
            </a:rPr>
            <a:t>АСТРА + АЛМИ</a:t>
          </a:r>
        </a:p>
      </dsp:txBody>
      <dsp:txXfrm>
        <a:off x="9396931" y="6995"/>
        <a:ext cx="1369974" cy="227960"/>
      </dsp:txXfrm>
    </dsp:sp>
    <dsp:sp modelId="{E48B70F1-05AC-441E-BC99-CD342E62C885}">
      <dsp:nvSpPr>
        <dsp:cNvPr id="0" name=""/>
        <dsp:cNvSpPr/>
      </dsp:nvSpPr>
      <dsp:spPr>
        <a:xfrm>
          <a:off x="1053484" y="272738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Виртуализация</a:t>
          </a:r>
        </a:p>
      </dsp:txBody>
      <dsp:txXfrm>
        <a:off x="1172049" y="272738"/>
        <a:ext cx="3493090" cy="237129"/>
      </dsp:txXfrm>
    </dsp:sp>
    <dsp:sp modelId="{113A91F7-104A-43CE-96D0-6DDD34FECBB8}">
      <dsp:nvSpPr>
        <dsp:cNvPr id="0" name=""/>
        <dsp:cNvSpPr/>
      </dsp:nvSpPr>
      <dsp:spPr>
        <a:xfrm>
          <a:off x="4733697" y="277323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Hyper-V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277323"/>
        <a:ext cx="1362967" cy="227960"/>
      </dsp:txXfrm>
    </dsp:sp>
    <dsp:sp modelId="{741DF5DA-4E94-4FB3-B289-9DB437800867}">
      <dsp:nvSpPr>
        <dsp:cNvPr id="0" name=""/>
        <dsp:cNvSpPr/>
      </dsp:nvSpPr>
      <dsp:spPr>
        <a:xfrm>
          <a:off x="6255739" y="277323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277323"/>
        <a:ext cx="1362967" cy="227960"/>
      </dsp:txXfrm>
    </dsp:sp>
    <dsp:sp modelId="{F8B294C0-F90D-423B-B373-8CDD66D9A9D3}">
      <dsp:nvSpPr>
        <dsp:cNvPr id="0" name=""/>
        <dsp:cNvSpPr/>
      </dsp:nvSpPr>
      <dsp:spPr>
        <a:xfrm>
          <a:off x="7777780" y="277323"/>
          <a:ext cx="1590927" cy="227960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891760" y="277323"/>
        <a:ext cx="1362967" cy="227960"/>
      </dsp:txXfrm>
    </dsp:sp>
    <dsp:sp modelId="{7E7DE0AC-42BE-497F-A4CC-EE0D3D6B5597}">
      <dsp:nvSpPr>
        <dsp:cNvPr id="0" name=""/>
        <dsp:cNvSpPr/>
      </dsp:nvSpPr>
      <dsp:spPr>
        <a:xfrm>
          <a:off x="9299822" y="277323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9413802" y="277323"/>
        <a:ext cx="1362967" cy="227960"/>
      </dsp:txXfrm>
    </dsp:sp>
    <dsp:sp modelId="{6FADD685-94DA-4D49-87DB-2E309FD3671F}">
      <dsp:nvSpPr>
        <dsp:cNvPr id="0" name=""/>
        <dsp:cNvSpPr/>
      </dsp:nvSpPr>
      <dsp:spPr>
        <a:xfrm>
          <a:off x="1053484" y="546845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Виртуальные рабочие столы</a:t>
          </a:r>
        </a:p>
      </dsp:txBody>
      <dsp:txXfrm>
        <a:off x="1172049" y="546845"/>
        <a:ext cx="3493090" cy="237129"/>
      </dsp:txXfrm>
    </dsp:sp>
    <dsp:sp modelId="{5599BDF6-7801-4BAA-AF48-6834A8AE8C44}">
      <dsp:nvSpPr>
        <dsp:cNvPr id="0" name=""/>
        <dsp:cNvSpPr/>
      </dsp:nvSpPr>
      <dsp:spPr>
        <a:xfrm>
          <a:off x="4733697" y="551430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RDS/VDI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551430"/>
        <a:ext cx="1362967" cy="227960"/>
      </dsp:txXfrm>
    </dsp:sp>
    <dsp:sp modelId="{3B9035DE-99F6-4CD1-A0A9-14637FABBF8A}">
      <dsp:nvSpPr>
        <dsp:cNvPr id="0" name=""/>
        <dsp:cNvSpPr/>
      </dsp:nvSpPr>
      <dsp:spPr>
        <a:xfrm>
          <a:off x="6255739" y="551430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551430"/>
        <a:ext cx="1362967" cy="227960"/>
      </dsp:txXfrm>
    </dsp:sp>
    <dsp:sp modelId="{5BF43D05-85D4-4E1D-BED1-962BFC5A8283}">
      <dsp:nvSpPr>
        <dsp:cNvPr id="0" name=""/>
        <dsp:cNvSpPr/>
      </dsp:nvSpPr>
      <dsp:spPr>
        <a:xfrm>
          <a:off x="7777780" y="543066"/>
          <a:ext cx="1590927" cy="244687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900124" y="543066"/>
        <a:ext cx="1346240" cy="244687"/>
      </dsp:txXfrm>
    </dsp:sp>
    <dsp:sp modelId="{CFBC52A2-044B-4342-A17D-A1551A5063DA}">
      <dsp:nvSpPr>
        <dsp:cNvPr id="0" name=""/>
        <dsp:cNvSpPr/>
      </dsp:nvSpPr>
      <dsp:spPr>
        <a:xfrm>
          <a:off x="9299822" y="551430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551430"/>
        <a:ext cx="1362967" cy="227960"/>
      </dsp:txXfrm>
    </dsp:sp>
    <dsp:sp modelId="{AF75F248-4376-4F5C-86E9-4644A3192A5E}">
      <dsp:nvSpPr>
        <dsp:cNvPr id="0" name=""/>
        <dsp:cNvSpPr/>
      </dsp:nvSpPr>
      <dsp:spPr>
        <a:xfrm>
          <a:off x="1053484" y="824731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серверная</a:t>
          </a:r>
        </a:p>
      </dsp:txBody>
      <dsp:txXfrm>
        <a:off x="1172049" y="824731"/>
        <a:ext cx="3493090" cy="237129"/>
      </dsp:txXfrm>
    </dsp:sp>
    <dsp:sp modelId="{3ECAE098-C5C9-40FC-A7A3-E11BC08E5BFE}">
      <dsp:nvSpPr>
        <dsp:cNvPr id="0" name=""/>
        <dsp:cNvSpPr/>
      </dsp:nvSpPr>
      <dsp:spPr>
        <a:xfrm>
          <a:off x="4733697" y="829316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829316"/>
        <a:ext cx="1362967" cy="227960"/>
      </dsp:txXfrm>
    </dsp:sp>
    <dsp:sp modelId="{D2818CC0-BAF0-4F8C-8447-45B687E90F6A}">
      <dsp:nvSpPr>
        <dsp:cNvPr id="0" name=""/>
        <dsp:cNvSpPr/>
      </dsp:nvSpPr>
      <dsp:spPr>
        <a:xfrm>
          <a:off x="6255739" y="829316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829316"/>
        <a:ext cx="1362967" cy="227960"/>
      </dsp:txXfrm>
    </dsp:sp>
    <dsp:sp modelId="{0A04C291-00AF-4468-9057-445133C1F66B}">
      <dsp:nvSpPr>
        <dsp:cNvPr id="0" name=""/>
        <dsp:cNvSpPr/>
      </dsp:nvSpPr>
      <dsp:spPr>
        <a:xfrm>
          <a:off x="7777780" y="820952"/>
          <a:ext cx="1590927" cy="244687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OS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900124" y="820952"/>
        <a:ext cx="1346240" cy="244687"/>
      </dsp:txXfrm>
    </dsp:sp>
    <dsp:sp modelId="{07F38C8F-1EFB-41B0-ADC8-57F3AC15322B}">
      <dsp:nvSpPr>
        <dsp:cNvPr id="0" name=""/>
        <dsp:cNvSpPr/>
      </dsp:nvSpPr>
      <dsp:spPr>
        <a:xfrm>
          <a:off x="9299822" y="829316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829316"/>
        <a:ext cx="1362967" cy="227960"/>
      </dsp:txXfrm>
    </dsp:sp>
    <dsp:sp modelId="{15A082A6-DFC6-445C-AC72-372BFB083AAD}">
      <dsp:nvSpPr>
        <dsp:cNvPr id="0" name=""/>
        <dsp:cNvSpPr/>
      </dsp:nvSpPr>
      <dsp:spPr>
        <a:xfrm>
          <a:off x="1053484" y="1098838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Служба каталогов</a:t>
          </a:r>
        </a:p>
      </dsp:txBody>
      <dsp:txXfrm>
        <a:off x="1172049" y="1098838"/>
        <a:ext cx="3493090" cy="237129"/>
      </dsp:txXfrm>
    </dsp:sp>
    <dsp:sp modelId="{BCD132FD-F92E-4312-AD87-64181510EB4F}">
      <dsp:nvSpPr>
        <dsp:cNvPr id="0" name=""/>
        <dsp:cNvSpPr/>
      </dsp:nvSpPr>
      <dsp:spPr>
        <a:xfrm>
          <a:off x="4733697" y="1103423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Active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Directory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1103423"/>
        <a:ext cx="1362967" cy="227960"/>
      </dsp:txXfrm>
    </dsp:sp>
    <dsp:sp modelId="{28A90F3C-65F4-4F47-B614-E839B768F0AD}">
      <dsp:nvSpPr>
        <dsp:cNvPr id="0" name=""/>
        <dsp:cNvSpPr/>
      </dsp:nvSpPr>
      <dsp:spPr>
        <a:xfrm>
          <a:off x="6255739" y="1103423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1103423"/>
        <a:ext cx="1362967" cy="227960"/>
      </dsp:txXfrm>
    </dsp:sp>
    <dsp:sp modelId="{E521B12A-4B74-4A5F-82B6-BEDD2EDCE1B0}">
      <dsp:nvSpPr>
        <dsp:cNvPr id="0" name=""/>
        <dsp:cNvSpPr/>
      </dsp:nvSpPr>
      <dsp:spPr>
        <a:xfrm>
          <a:off x="7777780" y="1103423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91760" y="1103423"/>
        <a:ext cx="1362967" cy="227960"/>
      </dsp:txXfrm>
    </dsp:sp>
    <dsp:sp modelId="{F8B281B2-21C0-4D09-87E5-4A0374C64944}">
      <dsp:nvSpPr>
        <dsp:cNvPr id="0" name=""/>
        <dsp:cNvSpPr/>
      </dsp:nvSpPr>
      <dsp:spPr>
        <a:xfrm>
          <a:off x="9299822" y="1103423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1103423"/>
        <a:ext cx="1362967" cy="227960"/>
      </dsp:txXfrm>
    </dsp:sp>
    <dsp:sp modelId="{851786FE-62F0-49D9-BA4E-8AF11299B2F3}">
      <dsp:nvSpPr>
        <dsp:cNvPr id="0" name=""/>
        <dsp:cNvSpPr/>
      </dsp:nvSpPr>
      <dsp:spPr>
        <a:xfrm>
          <a:off x="1053484" y="1369166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Клиентская</a:t>
          </a:r>
        </a:p>
      </dsp:txBody>
      <dsp:txXfrm>
        <a:off x="1172049" y="1369166"/>
        <a:ext cx="3493090" cy="237129"/>
      </dsp:txXfrm>
    </dsp:sp>
    <dsp:sp modelId="{64AF2EA7-CF7C-4D3F-8D47-4E4F68C5E9A3}">
      <dsp:nvSpPr>
        <dsp:cNvPr id="0" name=""/>
        <dsp:cNvSpPr/>
      </dsp:nvSpPr>
      <dsp:spPr>
        <a:xfrm>
          <a:off x="4733697" y="1373751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RedHat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1373751"/>
        <a:ext cx="1362967" cy="227960"/>
      </dsp:txXfrm>
    </dsp:sp>
    <dsp:sp modelId="{6D2114E8-9B95-446E-8F6C-17FD8E2B30C1}">
      <dsp:nvSpPr>
        <dsp:cNvPr id="0" name=""/>
        <dsp:cNvSpPr/>
      </dsp:nvSpPr>
      <dsp:spPr>
        <a:xfrm>
          <a:off x="6255739" y="1373751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1373751"/>
        <a:ext cx="1362967" cy="227960"/>
      </dsp:txXfrm>
    </dsp:sp>
    <dsp:sp modelId="{36FAA997-3120-4DAF-8BC2-5AEC81CB34AD}">
      <dsp:nvSpPr>
        <dsp:cNvPr id="0" name=""/>
        <dsp:cNvSpPr/>
      </dsp:nvSpPr>
      <dsp:spPr>
        <a:xfrm>
          <a:off x="7777780" y="1373751"/>
          <a:ext cx="1590927" cy="227960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OS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891760" y="1373751"/>
        <a:ext cx="1362967" cy="227960"/>
      </dsp:txXfrm>
    </dsp:sp>
    <dsp:sp modelId="{F167E97B-5F0A-4B3C-B607-AADDCBAF539F}">
      <dsp:nvSpPr>
        <dsp:cNvPr id="0" name=""/>
        <dsp:cNvSpPr/>
      </dsp:nvSpPr>
      <dsp:spPr>
        <a:xfrm>
          <a:off x="9299822" y="1373751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1373751"/>
        <a:ext cx="1362967" cy="227960"/>
      </dsp:txXfrm>
    </dsp:sp>
    <dsp:sp modelId="{8FE97CC7-8B2A-4457-8140-3C65E9EF4E9B}">
      <dsp:nvSpPr>
        <dsp:cNvPr id="0" name=""/>
        <dsp:cNvSpPr/>
      </dsp:nvSpPr>
      <dsp:spPr>
        <a:xfrm>
          <a:off x="1053484" y="1639494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сервер</a:t>
          </a:r>
        </a:p>
      </dsp:txBody>
      <dsp:txXfrm>
        <a:off x="1172049" y="1639494"/>
        <a:ext cx="3493090" cy="237129"/>
      </dsp:txXfrm>
    </dsp:sp>
    <dsp:sp modelId="{4E2B536A-1284-4459-A478-BE2604944394}">
      <dsp:nvSpPr>
        <dsp:cNvPr id="0" name=""/>
        <dsp:cNvSpPr/>
      </dsp:nvSpPr>
      <dsp:spPr>
        <a:xfrm>
          <a:off x="4733697" y="1644079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Exchange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1644079"/>
        <a:ext cx="1362967" cy="227960"/>
      </dsp:txXfrm>
    </dsp:sp>
    <dsp:sp modelId="{25285A48-FCD8-4AAF-9284-DED5447DBB07}">
      <dsp:nvSpPr>
        <dsp:cNvPr id="0" name=""/>
        <dsp:cNvSpPr/>
      </dsp:nvSpPr>
      <dsp:spPr>
        <a:xfrm>
          <a:off x="6255739" y="1644079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RuPost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1644079"/>
        <a:ext cx="1362967" cy="227960"/>
      </dsp:txXfrm>
    </dsp:sp>
    <dsp:sp modelId="{890E4A6D-AF3C-4B93-8F1D-DD368513C809}">
      <dsp:nvSpPr>
        <dsp:cNvPr id="0" name=""/>
        <dsp:cNvSpPr/>
      </dsp:nvSpPr>
      <dsp:spPr>
        <a:xfrm>
          <a:off x="7777780" y="1644079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91760" y="1644079"/>
        <a:ext cx="1362967" cy="227960"/>
      </dsp:txXfrm>
    </dsp:sp>
    <dsp:sp modelId="{7785D7B3-6ECD-4713-A707-E1303DF8F911}">
      <dsp:nvSpPr>
        <dsp:cNvPr id="0" name=""/>
        <dsp:cNvSpPr/>
      </dsp:nvSpPr>
      <dsp:spPr>
        <a:xfrm>
          <a:off x="9299822" y="1644079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RuPost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1644079"/>
        <a:ext cx="1362967" cy="227960"/>
      </dsp:txXfrm>
    </dsp:sp>
    <dsp:sp modelId="{B2E62C19-9157-4D85-9BB8-D4CBE932C6D2}">
      <dsp:nvSpPr>
        <dsp:cNvPr id="0" name=""/>
        <dsp:cNvSpPr/>
      </dsp:nvSpPr>
      <dsp:spPr>
        <a:xfrm>
          <a:off x="1053484" y="1909822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База данных (СУБД)</a:t>
          </a:r>
        </a:p>
      </dsp:txBody>
      <dsp:txXfrm>
        <a:off x="1172049" y="1909822"/>
        <a:ext cx="3493090" cy="237129"/>
      </dsp:txXfrm>
    </dsp:sp>
    <dsp:sp modelId="{B0A7A338-0D3E-423B-B0A9-9CF47F5069AA}">
      <dsp:nvSpPr>
        <dsp:cNvPr id="0" name=""/>
        <dsp:cNvSpPr/>
      </dsp:nvSpPr>
      <dsp:spPr>
        <a:xfrm>
          <a:off x="4733697" y="1914407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SQL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1914407"/>
        <a:ext cx="1362967" cy="227960"/>
      </dsp:txXfrm>
    </dsp:sp>
    <dsp:sp modelId="{9CF6AFE5-CE06-426A-B434-3DC3692BC4B0}">
      <dsp:nvSpPr>
        <dsp:cNvPr id="0" name=""/>
        <dsp:cNvSpPr/>
      </dsp:nvSpPr>
      <dsp:spPr>
        <a:xfrm>
          <a:off x="6255739" y="1914407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Tantor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69719" y="1914407"/>
        <a:ext cx="1362967" cy="227960"/>
      </dsp:txXfrm>
    </dsp:sp>
    <dsp:sp modelId="{5EDC858B-CB3B-4D63-B8F9-E49CD52AE083}">
      <dsp:nvSpPr>
        <dsp:cNvPr id="0" name=""/>
        <dsp:cNvSpPr/>
      </dsp:nvSpPr>
      <dsp:spPr>
        <a:xfrm>
          <a:off x="7777780" y="1914407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91760" y="1914407"/>
        <a:ext cx="1362967" cy="227960"/>
      </dsp:txXfrm>
    </dsp:sp>
    <dsp:sp modelId="{508C33BF-C573-45AE-BD62-F96F7F6A3D96}">
      <dsp:nvSpPr>
        <dsp:cNvPr id="0" name=""/>
        <dsp:cNvSpPr/>
      </dsp:nvSpPr>
      <dsp:spPr>
        <a:xfrm>
          <a:off x="9299822" y="1914407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Tantor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413802" y="1914407"/>
        <a:ext cx="1362967" cy="227960"/>
      </dsp:txXfrm>
    </dsp:sp>
    <dsp:sp modelId="{47737276-3109-4FFA-8E70-43E447609CF7}">
      <dsp:nvSpPr>
        <dsp:cNvPr id="0" name=""/>
        <dsp:cNvSpPr/>
      </dsp:nvSpPr>
      <dsp:spPr>
        <a:xfrm>
          <a:off x="1053484" y="2180150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Совместное редактирование документов</a:t>
          </a:r>
        </a:p>
      </dsp:txBody>
      <dsp:txXfrm>
        <a:off x="1172049" y="2180150"/>
        <a:ext cx="3493090" cy="237129"/>
      </dsp:txXfrm>
    </dsp:sp>
    <dsp:sp modelId="{751DD8DF-30A0-486F-9FE6-01E09C0F415E}">
      <dsp:nvSpPr>
        <dsp:cNvPr id="0" name=""/>
        <dsp:cNvSpPr/>
      </dsp:nvSpPr>
      <dsp:spPr>
        <a:xfrm>
          <a:off x="4733697" y="2184735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2184735"/>
        <a:ext cx="1362967" cy="227960"/>
      </dsp:txXfrm>
    </dsp:sp>
    <dsp:sp modelId="{47E1C551-148C-4F57-A260-D6DCACD9F7E6}">
      <dsp:nvSpPr>
        <dsp:cNvPr id="0" name=""/>
        <dsp:cNvSpPr/>
      </dsp:nvSpPr>
      <dsp:spPr>
        <a:xfrm>
          <a:off x="6255739" y="2184735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69719" y="2184735"/>
        <a:ext cx="1362967" cy="227960"/>
      </dsp:txXfrm>
    </dsp:sp>
    <dsp:sp modelId="{6DA11544-68FB-4E31-8857-55AFE79DCE75}">
      <dsp:nvSpPr>
        <dsp:cNvPr id="0" name=""/>
        <dsp:cNvSpPr/>
      </dsp:nvSpPr>
      <dsp:spPr>
        <a:xfrm>
          <a:off x="7777780" y="2184735"/>
          <a:ext cx="1590927" cy="227960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Online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891760" y="2184735"/>
        <a:ext cx="1362967" cy="227960"/>
      </dsp:txXfrm>
    </dsp:sp>
    <dsp:sp modelId="{F3E3740C-FC20-42DE-A464-252DC44F39B6}">
      <dsp:nvSpPr>
        <dsp:cNvPr id="0" name=""/>
        <dsp:cNvSpPr/>
      </dsp:nvSpPr>
      <dsp:spPr>
        <a:xfrm>
          <a:off x="9299822" y="2184735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</a:t>
          </a:r>
          <a:r>
            <a:rPr lang="en-US" sz="1000" kern="1200" dirty="0"/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/>
            <a:t> </a:t>
          </a:r>
          <a:r>
            <a:rPr lang="en-US" sz="1000" kern="1200" dirty="0">
              <a:solidFill>
                <a:schemeClr val="bg1"/>
              </a:solidFill>
            </a:rPr>
            <a:t>Online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9413802" y="2184735"/>
        <a:ext cx="1362967" cy="227960"/>
      </dsp:txXfrm>
    </dsp:sp>
    <dsp:sp modelId="{01954592-F35A-44E3-B780-215EC6A802AF}">
      <dsp:nvSpPr>
        <dsp:cNvPr id="0" name=""/>
        <dsp:cNvSpPr/>
      </dsp:nvSpPr>
      <dsp:spPr>
        <a:xfrm>
          <a:off x="1053484" y="2450478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Хранилище данных</a:t>
          </a:r>
        </a:p>
      </dsp:txBody>
      <dsp:txXfrm>
        <a:off x="1172049" y="2450478"/>
        <a:ext cx="3493090" cy="237129"/>
      </dsp:txXfrm>
    </dsp:sp>
    <dsp:sp modelId="{E874413E-53BC-493C-BE7F-FBB75E978E1D}">
      <dsp:nvSpPr>
        <dsp:cNvPr id="0" name=""/>
        <dsp:cNvSpPr/>
      </dsp:nvSpPr>
      <dsp:spPr>
        <a:xfrm>
          <a:off x="4733697" y="2455063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OneDrive for Business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2455063"/>
        <a:ext cx="1362967" cy="227960"/>
      </dsp:txXfrm>
    </dsp:sp>
    <dsp:sp modelId="{B3D8144A-E0E5-49D2-A5C3-EE18B8700B81}">
      <dsp:nvSpPr>
        <dsp:cNvPr id="0" name=""/>
        <dsp:cNvSpPr/>
      </dsp:nvSpPr>
      <dsp:spPr>
        <a:xfrm>
          <a:off x="6255739" y="2455063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69719" y="2455063"/>
        <a:ext cx="1362967" cy="227960"/>
      </dsp:txXfrm>
    </dsp:sp>
    <dsp:sp modelId="{9F86BE45-8E3C-473B-9181-B024FB692468}">
      <dsp:nvSpPr>
        <dsp:cNvPr id="0" name=""/>
        <dsp:cNvSpPr/>
      </dsp:nvSpPr>
      <dsp:spPr>
        <a:xfrm>
          <a:off x="7777780" y="2455063"/>
          <a:ext cx="1590927" cy="227960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</a:rPr>
            <a:t>Облако</a:t>
          </a:r>
        </a:p>
      </dsp:txBody>
      <dsp:txXfrm>
        <a:off x="7891760" y="2455063"/>
        <a:ext cx="1362967" cy="227960"/>
      </dsp:txXfrm>
    </dsp:sp>
    <dsp:sp modelId="{7BC40B19-BA33-4A30-927E-168FD0B5AD20}">
      <dsp:nvSpPr>
        <dsp:cNvPr id="0" name=""/>
        <dsp:cNvSpPr/>
      </dsp:nvSpPr>
      <dsp:spPr>
        <a:xfrm>
          <a:off x="9299822" y="2455063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9413802" y="2455063"/>
        <a:ext cx="1362967" cy="227960"/>
      </dsp:txXfrm>
    </dsp:sp>
    <dsp:sp modelId="{383147AB-1130-42B6-9A31-A0B713BFA1D2}">
      <dsp:nvSpPr>
        <dsp:cNvPr id="0" name=""/>
        <dsp:cNvSpPr/>
      </dsp:nvSpPr>
      <dsp:spPr>
        <a:xfrm>
          <a:off x="1053484" y="2720807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Мессенджер, видеозвонки, конференции, трансляции</a:t>
          </a:r>
        </a:p>
      </dsp:txBody>
      <dsp:txXfrm>
        <a:off x="1172049" y="2720807"/>
        <a:ext cx="3493090" cy="237129"/>
      </dsp:txXfrm>
    </dsp:sp>
    <dsp:sp modelId="{2029C37A-E62E-41C2-B696-CFA6C0EF78F9}">
      <dsp:nvSpPr>
        <dsp:cNvPr id="0" name=""/>
        <dsp:cNvSpPr/>
      </dsp:nvSpPr>
      <dsp:spPr>
        <a:xfrm>
          <a:off x="4733697" y="2725391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47677" y="2725391"/>
        <a:ext cx="1362967" cy="227960"/>
      </dsp:txXfrm>
    </dsp:sp>
    <dsp:sp modelId="{E67FF568-8A62-4714-890C-9ED98B4583EE}">
      <dsp:nvSpPr>
        <dsp:cNvPr id="0" name=""/>
        <dsp:cNvSpPr/>
      </dsp:nvSpPr>
      <dsp:spPr>
        <a:xfrm>
          <a:off x="6255739" y="2725391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69719" y="2725391"/>
        <a:ext cx="1362967" cy="227960"/>
      </dsp:txXfrm>
    </dsp:sp>
    <dsp:sp modelId="{25D61911-0518-4821-8219-1D28C6127B1B}">
      <dsp:nvSpPr>
        <dsp:cNvPr id="0" name=""/>
        <dsp:cNvSpPr/>
      </dsp:nvSpPr>
      <dsp:spPr>
        <a:xfrm>
          <a:off x="7777780" y="2725391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91760" y="2725391"/>
        <a:ext cx="1362967" cy="227960"/>
      </dsp:txXfrm>
    </dsp:sp>
    <dsp:sp modelId="{F55BD3F3-AA0D-40C1-9A23-1E5348196B77}">
      <dsp:nvSpPr>
        <dsp:cNvPr id="0" name=""/>
        <dsp:cNvSpPr/>
      </dsp:nvSpPr>
      <dsp:spPr>
        <a:xfrm>
          <a:off x="9272760" y="2725391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386740" y="2725391"/>
        <a:ext cx="1362967" cy="227960"/>
      </dsp:txXfrm>
    </dsp:sp>
    <dsp:sp modelId="{023F0E25-9B7B-4633-84AF-C4AC4F872F9C}">
      <dsp:nvSpPr>
        <dsp:cNvPr id="0" name=""/>
        <dsp:cNvSpPr/>
      </dsp:nvSpPr>
      <dsp:spPr>
        <a:xfrm>
          <a:off x="1053484" y="2991135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Редактор документов</a:t>
          </a:r>
        </a:p>
      </dsp:txBody>
      <dsp:txXfrm>
        <a:off x="1172049" y="2991135"/>
        <a:ext cx="3493090" cy="237129"/>
      </dsp:txXfrm>
    </dsp:sp>
    <dsp:sp modelId="{6FC1205B-24CC-4D25-9630-6044AD1848D3}">
      <dsp:nvSpPr>
        <dsp:cNvPr id="0" name=""/>
        <dsp:cNvSpPr/>
      </dsp:nvSpPr>
      <dsp:spPr>
        <a:xfrm>
          <a:off x="4706636" y="2995719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(word, excel </a:t>
          </a:r>
          <a:r>
            <a:rPr lang="ru-RU" sz="1000" kern="1200" dirty="0" err="1">
              <a:solidFill>
                <a:schemeClr val="bg1"/>
              </a:solidFill>
            </a:rPr>
            <a:t>тд</a:t>
          </a:r>
          <a:r>
            <a:rPr lang="en-US" sz="1000" kern="1200" dirty="0">
              <a:solidFill>
                <a:schemeClr val="bg1"/>
              </a:solidFill>
            </a:rPr>
            <a:t>)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2995719"/>
        <a:ext cx="1362967" cy="227960"/>
      </dsp:txXfrm>
    </dsp:sp>
    <dsp:sp modelId="{BEDDF03B-0F35-46CF-8433-BF14B9616FD2}">
      <dsp:nvSpPr>
        <dsp:cNvPr id="0" name=""/>
        <dsp:cNvSpPr/>
      </dsp:nvSpPr>
      <dsp:spPr>
        <a:xfrm>
          <a:off x="6228678" y="2995719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42658" y="2995719"/>
        <a:ext cx="1362967" cy="227960"/>
      </dsp:txXfrm>
    </dsp:sp>
    <dsp:sp modelId="{5D2C240B-229C-45C7-9616-4E75E25E9BF8}">
      <dsp:nvSpPr>
        <dsp:cNvPr id="0" name=""/>
        <dsp:cNvSpPr/>
      </dsp:nvSpPr>
      <dsp:spPr>
        <a:xfrm>
          <a:off x="7750719" y="2995719"/>
          <a:ext cx="1590927" cy="227960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864699" y="2995719"/>
        <a:ext cx="1362967" cy="227960"/>
      </dsp:txXfrm>
    </dsp:sp>
    <dsp:sp modelId="{F54FA7F4-F530-4C80-B58D-8B538D4A1BCA}">
      <dsp:nvSpPr>
        <dsp:cNvPr id="0" name=""/>
        <dsp:cNvSpPr/>
      </dsp:nvSpPr>
      <dsp:spPr>
        <a:xfrm>
          <a:off x="9272760" y="2995719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9386740" y="2995719"/>
        <a:ext cx="1362967" cy="227960"/>
      </dsp:txXfrm>
    </dsp:sp>
    <dsp:sp modelId="{42B713BE-A566-46E3-B809-4A86075DD9C7}">
      <dsp:nvSpPr>
        <dsp:cNvPr id="0" name=""/>
        <dsp:cNvSpPr/>
      </dsp:nvSpPr>
      <dsp:spPr>
        <a:xfrm>
          <a:off x="1053484" y="3261463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клиент </a:t>
          </a:r>
        </a:p>
      </dsp:txBody>
      <dsp:txXfrm>
        <a:off x="1172049" y="3261463"/>
        <a:ext cx="3493090" cy="237129"/>
      </dsp:txXfrm>
    </dsp:sp>
    <dsp:sp modelId="{DF1D0023-05BD-47B3-8C2D-27FEB7EC56D3}">
      <dsp:nvSpPr>
        <dsp:cNvPr id="0" name=""/>
        <dsp:cNvSpPr/>
      </dsp:nvSpPr>
      <dsp:spPr>
        <a:xfrm>
          <a:off x="4706636" y="3266048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Outlook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3266048"/>
        <a:ext cx="1362967" cy="227960"/>
      </dsp:txXfrm>
    </dsp:sp>
    <dsp:sp modelId="{DFFA22EC-E18E-46F1-8426-FBA326B70FB6}">
      <dsp:nvSpPr>
        <dsp:cNvPr id="0" name=""/>
        <dsp:cNvSpPr/>
      </dsp:nvSpPr>
      <dsp:spPr>
        <a:xfrm>
          <a:off x="6228678" y="3266048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42658" y="3266048"/>
        <a:ext cx="1362967" cy="227960"/>
      </dsp:txXfrm>
    </dsp:sp>
    <dsp:sp modelId="{DE178F9C-B072-425A-9039-00DF0ABBDECD}">
      <dsp:nvSpPr>
        <dsp:cNvPr id="0" name=""/>
        <dsp:cNvSpPr/>
      </dsp:nvSpPr>
      <dsp:spPr>
        <a:xfrm>
          <a:off x="7750719" y="3266048"/>
          <a:ext cx="1590927" cy="227960"/>
        </a:xfrm>
        <a:prstGeom prst="chevron">
          <a:avLst/>
        </a:prstGeom>
        <a:solidFill>
          <a:srgbClr val="3F7BC3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864699" y="3266048"/>
        <a:ext cx="1362967" cy="227960"/>
      </dsp:txXfrm>
    </dsp:sp>
    <dsp:sp modelId="{BBE81F8D-1B65-4398-918E-D2AAE216E5D0}">
      <dsp:nvSpPr>
        <dsp:cNvPr id="0" name=""/>
        <dsp:cNvSpPr/>
      </dsp:nvSpPr>
      <dsp:spPr>
        <a:xfrm>
          <a:off x="9272760" y="3266048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3266048"/>
        <a:ext cx="1362967" cy="227960"/>
      </dsp:txXfrm>
    </dsp:sp>
    <dsp:sp modelId="{69002C3E-DBDC-434E-90F8-06B65287F218}">
      <dsp:nvSpPr>
        <dsp:cNvPr id="0" name=""/>
        <dsp:cNvSpPr/>
      </dsp:nvSpPr>
      <dsp:spPr>
        <a:xfrm>
          <a:off x="1053484" y="3531791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Удалённое управление</a:t>
          </a:r>
        </a:p>
      </dsp:txBody>
      <dsp:txXfrm>
        <a:off x="1172049" y="3531791"/>
        <a:ext cx="3493090" cy="237129"/>
      </dsp:txXfrm>
    </dsp:sp>
    <dsp:sp modelId="{265F822A-2EA5-449F-BCC3-7C4D8F94C52F}">
      <dsp:nvSpPr>
        <dsp:cNvPr id="0" name=""/>
        <dsp:cNvSpPr/>
      </dsp:nvSpPr>
      <dsp:spPr>
        <a:xfrm>
          <a:off x="4706636" y="3536376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TeamViewer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3536376"/>
        <a:ext cx="1362967" cy="227960"/>
      </dsp:txXfrm>
    </dsp:sp>
    <dsp:sp modelId="{011FCED7-5E50-431B-83A3-BE4E70A41C6C}">
      <dsp:nvSpPr>
        <dsp:cNvPr id="0" name=""/>
        <dsp:cNvSpPr/>
      </dsp:nvSpPr>
      <dsp:spPr>
        <a:xfrm>
          <a:off x="6228678" y="3536376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42658" y="3536376"/>
        <a:ext cx="1362967" cy="227960"/>
      </dsp:txXfrm>
    </dsp:sp>
    <dsp:sp modelId="{A0F2FD17-1325-489F-9F40-35E733B74E7C}">
      <dsp:nvSpPr>
        <dsp:cNvPr id="0" name=""/>
        <dsp:cNvSpPr/>
      </dsp:nvSpPr>
      <dsp:spPr>
        <a:xfrm>
          <a:off x="7750719" y="3536376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3536376"/>
        <a:ext cx="1362967" cy="227960"/>
      </dsp:txXfrm>
    </dsp:sp>
    <dsp:sp modelId="{CAA28823-9325-4C60-8E23-A6C97C8C567A}">
      <dsp:nvSpPr>
        <dsp:cNvPr id="0" name=""/>
        <dsp:cNvSpPr/>
      </dsp:nvSpPr>
      <dsp:spPr>
        <a:xfrm>
          <a:off x="9272760" y="3536376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3536376"/>
        <a:ext cx="1362967" cy="227960"/>
      </dsp:txXfrm>
    </dsp:sp>
    <dsp:sp modelId="{30BF8E81-B8E0-45B5-98A1-96C141DCD7B0}">
      <dsp:nvSpPr>
        <dsp:cNvPr id="0" name=""/>
        <dsp:cNvSpPr/>
      </dsp:nvSpPr>
      <dsp:spPr>
        <a:xfrm>
          <a:off x="1053484" y="3802119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Мониторинг</a:t>
          </a:r>
        </a:p>
      </dsp:txBody>
      <dsp:txXfrm>
        <a:off x="1172049" y="3802119"/>
        <a:ext cx="3493090" cy="237129"/>
      </dsp:txXfrm>
    </dsp:sp>
    <dsp:sp modelId="{6BF6F322-59BA-4E84-8B12-FC19EBAD4BCD}">
      <dsp:nvSpPr>
        <dsp:cNvPr id="0" name=""/>
        <dsp:cNvSpPr/>
      </dsp:nvSpPr>
      <dsp:spPr>
        <a:xfrm>
          <a:off x="4706636" y="3806704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SCOM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3806704"/>
        <a:ext cx="1362967" cy="227960"/>
      </dsp:txXfrm>
    </dsp:sp>
    <dsp:sp modelId="{21B8CFDC-F55E-424F-B457-F1C86DB58431}">
      <dsp:nvSpPr>
        <dsp:cNvPr id="0" name=""/>
        <dsp:cNvSpPr/>
      </dsp:nvSpPr>
      <dsp:spPr>
        <a:xfrm>
          <a:off x="6228678" y="3806704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42658" y="3806704"/>
        <a:ext cx="1362967" cy="227960"/>
      </dsp:txXfrm>
    </dsp:sp>
    <dsp:sp modelId="{E2490B3C-77CE-4704-90B0-5FD596193322}">
      <dsp:nvSpPr>
        <dsp:cNvPr id="0" name=""/>
        <dsp:cNvSpPr/>
      </dsp:nvSpPr>
      <dsp:spPr>
        <a:xfrm>
          <a:off x="7750719" y="3806704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3806704"/>
        <a:ext cx="1362967" cy="227960"/>
      </dsp:txXfrm>
    </dsp:sp>
    <dsp:sp modelId="{51576D39-8F26-4DB3-AA61-A223E29EC412}">
      <dsp:nvSpPr>
        <dsp:cNvPr id="0" name=""/>
        <dsp:cNvSpPr/>
      </dsp:nvSpPr>
      <dsp:spPr>
        <a:xfrm>
          <a:off x="9272760" y="3806704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3806704"/>
        <a:ext cx="1362967" cy="227960"/>
      </dsp:txXfrm>
    </dsp:sp>
    <dsp:sp modelId="{6B6DE428-B195-42BC-96C0-D97F39B2D831}">
      <dsp:nvSpPr>
        <dsp:cNvPr id="0" name=""/>
        <dsp:cNvSpPr/>
      </dsp:nvSpPr>
      <dsp:spPr>
        <a:xfrm>
          <a:off x="1053484" y="4072447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</a:t>
          </a:r>
          <a:r>
            <a:rPr lang="ru-RU" sz="1000" b="0" kern="1200" dirty="0" err="1"/>
            <a:t>конфигруациями</a:t>
          </a:r>
          <a:endParaRPr lang="ru-RU" sz="1000" b="0" kern="1200" dirty="0"/>
        </a:p>
      </dsp:txBody>
      <dsp:txXfrm>
        <a:off x="1172049" y="4072447"/>
        <a:ext cx="3493090" cy="237129"/>
      </dsp:txXfrm>
    </dsp:sp>
    <dsp:sp modelId="{B23E0824-B04D-412D-B885-283C6E25232E}">
      <dsp:nvSpPr>
        <dsp:cNvPr id="0" name=""/>
        <dsp:cNvSpPr/>
      </dsp:nvSpPr>
      <dsp:spPr>
        <a:xfrm>
          <a:off x="4706636" y="4077032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SCCM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4077032"/>
        <a:ext cx="1362967" cy="227960"/>
      </dsp:txXfrm>
    </dsp:sp>
    <dsp:sp modelId="{85588880-CEA4-40E8-BFA8-B4080085F1C8}">
      <dsp:nvSpPr>
        <dsp:cNvPr id="0" name=""/>
        <dsp:cNvSpPr/>
      </dsp:nvSpPr>
      <dsp:spPr>
        <a:xfrm>
          <a:off x="6228678" y="4077032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42658" y="4077032"/>
        <a:ext cx="1362967" cy="227960"/>
      </dsp:txXfrm>
    </dsp:sp>
    <dsp:sp modelId="{82633640-8DB0-4096-ABE7-A1EC3DDC0231}">
      <dsp:nvSpPr>
        <dsp:cNvPr id="0" name=""/>
        <dsp:cNvSpPr/>
      </dsp:nvSpPr>
      <dsp:spPr>
        <a:xfrm>
          <a:off x="7750719" y="4077032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4077032"/>
        <a:ext cx="1362967" cy="227960"/>
      </dsp:txXfrm>
    </dsp:sp>
    <dsp:sp modelId="{B0D06949-3718-4EFB-8FF3-4A6697494148}">
      <dsp:nvSpPr>
        <dsp:cNvPr id="0" name=""/>
        <dsp:cNvSpPr/>
      </dsp:nvSpPr>
      <dsp:spPr>
        <a:xfrm>
          <a:off x="9272760" y="4077032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4077032"/>
        <a:ext cx="1362967" cy="227960"/>
      </dsp:txXfrm>
    </dsp:sp>
    <dsp:sp modelId="{361B93A9-43CF-4B6D-91D0-CE46B6274E4C}">
      <dsp:nvSpPr>
        <dsp:cNvPr id="0" name=""/>
        <dsp:cNvSpPr/>
      </dsp:nvSpPr>
      <dsp:spPr>
        <a:xfrm>
          <a:off x="1053484" y="4342775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ВКС (переговорные комнаты)</a:t>
          </a:r>
        </a:p>
      </dsp:txBody>
      <dsp:txXfrm>
        <a:off x="1172049" y="4342775"/>
        <a:ext cx="3493090" cy="237129"/>
      </dsp:txXfrm>
    </dsp:sp>
    <dsp:sp modelId="{1434D892-6FFE-497A-A738-19F3E161D2E8}">
      <dsp:nvSpPr>
        <dsp:cNvPr id="0" name=""/>
        <dsp:cNvSpPr/>
      </dsp:nvSpPr>
      <dsp:spPr>
        <a:xfrm>
          <a:off x="4706636" y="4347360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 / 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4347360"/>
        <a:ext cx="1362967" cy="227960"/>
      </dsp:txXfrm>
    </dsp:sp>
    <dsp:sp modelId="{4D6D4057-C32E-433F-8634-8577CEB449F3}">
      <dsp:nvSpPr>
        <dsp:cNvPr id="0" name=""/>
        <dsp:cNvSpPr/>
      </dsp:nvSpPr>
      <dsp:spPr>
        <a:xfrm>
          <a:off x="6228678" y="4347360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6342658" y="4347360"/>
        <a:ext cx="1362967" cy="227960"/>
      </dsp:txXfrm>
    </dsp:sp>
    <dsp:sp modelId="{646F9EB4-FAAB-4BAE-97CD-E794B9F53FE5}">
      <dsp:nvSpPr>
        <dsp:cNvPr id="0" name=""/>
        <dsp:cNvSpPr/>
      </dsp:nvSpPr>
      <dsp:spPr>
        <a:xfrm>
          <a:off x="7750719" y="4347360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4347360"/>
        <a:ext cx="1362967" cy="227960"/>
      </dsp:txXfrm>
    </dsp:sp>
    <dsp:sp modelId="{6E2F63DE-8A24-47CA-AFD7-0A7C16E030D2}">
      <dsp:nvSpPr>
        <dsp:cNvPr id="0" name=""/>
        <dsp:cNvSpPr/>
      </dsp:nvSpPr>
      <dsp:spPr>
        <a:xfrm>
          <a:off x="9272760" y="4347360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9386740" y="4347360"/>
        <a:ext cx="1362967" cy="227960"/>
      </dsp:txXfrm>
    </dsp:sp>
    <dsp:sp modelId="{7AAD670E-0D11-45F7-B0FD-E627A236F9B1}">
      <dsp:nvSpPr>
        <dsp:cNvPr id="0" name=""/>
        <dsp:cNvSpPr/>
      </dsp:nvSpPr>
      <dsp:spPr>
        <a:xfrm>
          <a:off x="1053484" y="4613103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Резервное копирование</a:t>
          </a:r>
        </a:p>
      </dsp:txBody>
      <dsp:txXfrm>
        <a:off x="1172049" y="4613103"/>
        <a:ext cx="3493090" cy="237129"/>
      </dsp:txXfrm>
    </dsp:sp>
    <dsp:sp modelId="{663D7E02-1529-4EF5-93B2-9A7706940126}">
      <dsp:nvSpPr>
        <dsp:cNvPr id="0" name=""/>
        <dsp:cNvSpPr/>
      </dsp:nvSpPr>
      <dsp:spPr>
        <a:xfrm>
          <a:off x="4706636" y="4617688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Acronis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4617688"/>
        <a:ext cx="1362967" cy="227960"/>
      </dsp:txXfrm>
    </dsp:sp>
    <dsp:sp modelId="{1B64AF88-CFFB-408C-BFAD-D190C731D539}">
      <dsp:nvSpPr>
        <dsp:cNvPr id="0" name=""/>
        <dsp:cNvSpPr/>
      </dsp:nvSpPr>
      <dsp:spPr>
        <a:xfrm>
          <a:off x="6228678" y="4617688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RuBackup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42658" y="4617688"/>
        <a:ext cx="1362967" cy="227960"/>
      </dsp:txXfrm>
    </dsp:sp>
    <dsp:sp modelId="{2EE353D6-F2AC-46AC-BFDE-3C782D983108}">
      <dsp:nvSpPr>
        <dsp:cNvPr id="0" name=""/>
        <dsp:cNvSpPr/>
      </dsp:nvSpPr>
      <dsp:spPr>
        <a:xfrm>
          <a:off x="7750719" y="4617688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4617688"/>
        <a:ext cx="1362967" cy="227960"/>
      </dsp:txXfrm>
    </dsp:sp>
    <dsp:sp modelId="{1022EA3D-572B-42A4-AD25-4B545C5F8044}">
      <dsp:nvSpPr>
        <dsp:cNvPr id="0" name=""/>
        <dsp:cNvSpPr/>
      </dsp:nvSpPr>
      <dsp:spPr>
        <a:xfrm>
          <a:off x="9272760" y="4617688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RuBackup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4617688"/>
        <a:ext cx="1362967" cy="227960"/>
      </dsp:txXfrm>
    </dsp:sp>
    <dsp:sp modelId="{E8040FCE-27E2-4B83-BB88-9E5049E7EE33}">
      <dsp:nvSpPr>
        <dsp:cNvPr id="0" name=""/>
        <dsp:cNvSpPr/>
      </dsp:nvSpPr>
      <dsp:spPr>
        <a:xfrm>
          <a:off x="1053484" y="4883431"/>
          <a:ext cx="3730219" cy="237129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мобильными устройствами и приложениями</a:t>
          </a:r>
        </a:p>
      </dsp:txBody>
      <dsp:txXfrm>
        <a:off x="1172049" y="4883431"/>
        <a:ext cx="3493090" cy="237129"/>
      </dsp:txXfrm>
    </dsp:sp>
    <dsp:sp modelId="{4B8F0E83-35B2-478F-B70B-3E090F18E195}">
      <dsp:nvSpPr>
        <dsp:cNvPr id="0" name=""/>
        <dsp:cNvSpPr/>
      </dsp:nvSpPr>
      <dsp:spPr>
        <a:xfrm>
          <a:off x="4706636" y="4888016"/>
          <a:ext cx="1590927" cy="227960"/>
        </a:xfrm>
        <a:prstGeom prst="chevron">
          <a:avLst/>
        </a:prstGeom>
        <a:solidFill>
          <a:srgbClr val="925A9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Intune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820616" y="4888016"/>
        <a:ext cx="1362967" cy="227960"/>
      </dsp:txXfrm>
    </dsp:sp>
    <dsp:sp modelId="{26658E06-16CA-4907-B90F-52EF02C7EB34}">
      <dsp:nvSpPr>
        <dsp:cNvPr id="0" name=""/>
        <dsp:cNvSpPr/>
      </dsp:nvSpPr>
      <dsp:spPr>
        <a:xfrm>
          <a:off x="6228678" y="4888016"/>
          <a:ext cx="1590927" cy="227960"/>
        </a:xfrm>
        <a:prstGeom prst="chevron">
          <a:avLst/>
        </a:prstGeom>
        <a:solidFill>
          <a:srgbClr val="6E70B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WorksPad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6342658" y="4888016"/>
        <a:ext cx="1362967" cy="227960"/>
      </dsp:txXfrm>
    </dsp:sp>
    <dsp:sp modelId="{1BEBAD78-E97C-428E-A876-8ED850DB287F}">
      <dsp:nvSpPr>
        <dsp:cNvPr id="0" name=""/>
        <dsp:cNvSpPr/>
      </dsp:nvSpPr>
      <dsp:spPr>
        <a:xfrm>
          <a:off x="7750719" y="4888016"/>
          <a:ext cx="1590927" cy="22796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864699" y="4888016"/>
        <a:ext cx="1362967" cy="227960"/>
      </dsp:txXfrm>
    </dsp:sp>
    <dsp:sp modelId="{6B3511C1-AC4E-41BC-A243-2DFE5E770401}">
      <dsp:nvSpPr>
        <dsp:cNvPr id="0" name=""/>
        <dsp:cNvSpPr/>
      </dsp:nvSpPr>
      <dsp:spPr>
        <a:xfrm>
          <a:off x="9272760" y="4888016"/>
          <a:ext cx="1590927" cy="227960"/>
        </a:xfrm>
        <a:prstGeom prst="chevron">
          <a:avLst/>
        </a:prstGeom>
        <a:solidFill>
          <a:srgbClr val="408BC9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WorksPad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386740" y="4888016"/>
        <a:ext cx="1362967" cy="227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A032-5BE4-42D2-B17B-FDB43E89F47E}">
      <dsp:nvSpPr>
        <dsp:cNvPr id="0" name=""/>
        <dsp:cNvSpPr/>
      </dsp:nvSpPr>
      <dsp:spPr>
        <a:xfrm>
          <a:off x="538154" y="541"/>
          <a:ext cx="3744001" cy="238006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A83661"/>
              </a:solidFill>
            </a:rPr>
            <a:t>КАТЕГОРИЯ</a:t>
          </a:r>
        </a:p>
      </dsp:txBody>
      <dsp:txXfrm>
        <a:off x="657157" y="541"/>
        <a:ext cx="3505995" cy="238006"/>
      </dsp:txXfrm>
    </dsp:sp>
    <dsp:sp modelId="{56B79893-4574-42E3-BFBB-5C6D66D7BD2C}">
      <dsp:nvSpPr>
        <dsp:cNvPr id="0" name=""/>
        <dsp:cNvSpPr/>
      </dsp:nvSpPr>
      <dsp:spPr>
        <a:xfrm>
          <a:off x="4204803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b="1" kern="1200" dirty="0">
              <a:solidFill>
                <a:srgbClr val="AA5986"/>
              </a:solidFill>
            </a:rPr>
            <a:t>MICROSOFT</a:t>
          </a:r>
          <a:endParaRPr lang="ru-RU" sz="1350" b="1" kern="1200" dirty="0">
            <a:solidFill>
              <a:srgbClr val="AA5986"/>
            </a:solidFill>
          </a:endParaRPr>
        </a:p>
      </dsp:txBody>
      <dsp:txXfrm>
        <a:off x="4303575" y="20771"/>
        <a:ext cx="1267622" cy="197544"/>
      </dsp:txXfrm>
    </dsp:sp>
    <dsp:sp modelId="{D3A44CA1-0B27-4601-BC0C-83AC019C829E}">
      <dsp:nvSpPr>
        <dsp:cNvPr id="0" name=""/>
        <dsp:cNvSpPr/>
      </dsp:nvSpPr>
      <dsp:spPr>
        <a:xfrm>
          <a:off x="5600829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9D6A9E"/>
              </a:solidFill>
            </a:rPr>
            <a:t>ГК АСТРА</a:t>
          </a:r>
        </a:p>
      </dsp:txBody>
      <dsp:txXfrm>
        <a:off x="5699601" y="20771"/>
        <a:ext cx="1267622" cy="197544"/>
      </dsp:txXfrm>
    </dsp:sp>
    <dsp:sp modelId="{3082A2DB-57A3-4F8A-937A-FE5545093A3B}">
      <dsp:nvSpPr>
        <dsp:cNvPr id="0" name=""/>
        <dsp:cNvSpPr/>
      </dsp:nvSpPr>
      <dsp:spPr>
        <a:xfrm>
          <a:off x="6996854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7C7EB9"/>
              </a:solidFill>
              <a:latin typeface="Segoe UI"/>
              <a:ea typeface="+mn-ea"/>
              <a:cs typeface="+mn-cs"/>
            </a:rPr>
            <a:t>АЛМИ</a:t>
          </a:r>
        </a:p>
      </dsp:txBody>
      <dsp:txXfrm>
        <a:off x="7095626" y="20771"/>
        <a:ext cx="1267622" cy="197544"/>
      </dsp:txXfrm>
    </dsp:sp>
    <dsp:sp modelId="{6BEBB1F7-FA8F-490B-B0D6-10CA108F5185}">
      <dsp:nvSpPr>
        <dsp:cNvPr id="0" name=""/>
        <dsp:cNvSpPr/>
      </dsp:nvSpPr>
      <dsp:spPr>
        <a:xfrm>
          <a:off x="8392880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236DBD"/>
              </a:solidFill>
            </a:rPr>
            <a:t>ТРУКОНФ</a:t>
          </a:r>
        </a:p>
      </dsp:txBody>
      <dsp:txXfrm>
        <a:off x="8491652" y="20771"/>
        <a:ext cx="1267622" cy="197544"/>
      </dsp:txXfrm>
    </dsp:sp>
    <dsp:sp modelId="{AFA2D086-FB35-439D-BBB6-94057E412DF7}">
      <dsp:nvSpPr>
        <dsp:cNvPr id="0" name=""/>
        <dsp:cNvSpPr/>
      </dsp:nvSpPr>
      <dsp:spPr>
        <a:xfrm>
          <a:off x="9671218" y="32963"/>
          <a:ext cx="1634566" cy="173162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328FCC"/>
              </a:solidFill>
              <a:latin typeface="Segoe UI"/>
              <a:ea typeface="+mn-ea"/>
              <a:cs typeface="+mn-cs"/>
            </a:rPr>
            <a:t>АСТРА+АЛМИ+ТК</a:t>
          </a:r>
        </a:p>
      </dsp:txBody>
      <dsp:txXfrm>
        <a:off x="9757799" y="32963"/>
        <a:ext cx="1461404" cy="173162"/>
      </dsp:txXfrm>
    </dsp:sp>
    <dsp:sp modelId="{E48B70F1-05AC-441E-BC99-CD342E62C885}">
      <dsp:nvSpPr>
        <dsp:cNvPr id="0" name=""/>
        <dsp:cNvSpPr/>
      </dsp:nvSpPr>
      <dsp:spPr>
        <a:xfrm>
          <a:off x="538154" y="271868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Виртуализация</a:t>
          </a:r>
        </a:p>
      </dsp:txBody>
      <dsp:txXfrm>
        <a:off x="657157" y="271868"/>
        <a:ext cx="3505995" cy="238006"/>
      </dsp:txXfrm>
    </dsp:sp>
    <dsp:sp modelId="{113A91F7-104A-43CE-96D0-6DDD34FECBB8}">
      <dsp:nvSpPr>
        <dsp:cNvPr id="0" name=""/>
        <dsp:cNvSpPr/>
      </dsp:nvSpPr>
      <dsp:spPr>
        <a:xfrm>
          <a:off x="4204803" y="292098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Hyper-V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92098"/>
        <a:ext cx="1267622" cy="197544"/>
      </dsp:txXfrm>
    </dsp:sp>
    <dsp:sp modelId="{741DF5DA-4E94-4FB3-B289-9DB437800867}">
      <dsp:nvSpPr>
        <dsp:cNvPr id="0" name=""/>
        <dsp:cNvSpPr/>
      </dsp:nvSpPr>
      <dsp:spPr>
        <a:xfrm>
          <a:off x="5600829" y="292098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292098"/>
        <a:ext cx="1267622" cy="197544"/>
      </dsp:txXfrm>
    </dsp:sp>
    <dsp:sp modelId="{9291B40F-A92B-4C48-9603-EC051574A270}">
      <dsp:nvSpPr>
        <dsp:cNvPr id="0" name=""/>
        <dsp:cNvSpPr/>
      </dsp:nvSpPr>
      <dsp:spPr>
        <a:xfrm>
          <a:off x="6996854" y="292098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095626" y="292098"/>
        <a:ext cx="1267622" cy="197544"/>
      </dsp:txXfrm>
    </dsp:sp>
    <dsp:sp modelId="{FB8B269B-53BA-45F6-8109-F0FD8F277792}">
      <dsp:nvSpPr>
        <dsp:cNvPr id="0" name=""/>
        <dsp:cNvSpPr/>
      </dsp:nvSpPr>
      <dsp:spPr>
        <a:xfrm>
          <a:off x="8392880" y="292098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8491652" y="292098"/>
        <a:ext cx="1267622" cy="197544"/>
      </dsp:txXfrm>
    </dsp:sp>
    <dsp:sp modelId="{F8B294C0-F90D-423B-B373-8CDD66D9A9D3}">
      <dsp:nvSpPr>
        <dsp:cNvPr id="0" name=""/>
        <dsp:cNvSpPr/>
      </dsp:nvSpPr>
      <dsp:spPr>
        <a:xfrm>
          <a:off x="9788906" y="292098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292098"/>
        <a:ext cx="1267622" cy="197544"/>
      </dsp:txXfrm>
    </dsp:sp>
    <dsp:sp modelId="{6FADD685-94DA-4D49-87DB-2E309FD3671F}">
      <dsp:nvSpPr>
        <dsp:cNvPr id="0" name=""/>
        <dsp:cNvSpPr/>
      </dsp:nvSpPr>
      <dsp:spPr>
        <a:xfrm>
          <a:off x="538154" y="543195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Виртуальные рабочие столы</a:t>
          </a:r>
        </a:p>
      </dsp:txBody>
      <dsp:txXfrm>
        <a:off x="657157" y="543195"/>
        <a:ext cx="3505995" cy="238006"/>
      </dsp:txXfrm>
    </dsp:sp>
    <dsp:sp modelId="{5599BDF6-7801-4BAA-AF48-6834A8AE8C44}">
      <dsp:nvSpPr>
        <dsp:cNvPr id="0" name=""/>
        <dsp:cNvSpPr/>
      </dsp:nvSpPr>
      <dsp:spPr>
        <a:xfrm>
          <a:off x="4204803" y="563425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RDS/VDI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563425"/>
        <a:ext cx="1267622" cy="197544"/>
      </dsp:txXfrm>
    </dsp:sp>
    <dsp:sp modelId="{3B9035DE-99F6-4CD1-A0A9-14637FABBF8A}">
      <dsp:nvSpPr>
        <dsp:cNvPr id="0" name=""/>
        <dsp:cNvSpPr/>
      </dsp:nvSpPr>
      <dsp:spPr>
        <a:xfrm>
          <a:off x="5600829" y="563425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563425"/>
        <a:ext cx="1267622" cy="197544"/>
      </dsp:txXfrm>
    </dsp:sp>
    <dsp:sp modelId="{17607426-D82E-4CC9-BC30-C83D716D7F8A}">
      <dsp:nvSpPr>
        <dsp:cNvPr id="0" name=""/>
        <dsp:cNvSpPr/>
      </dsp:nvSpPr>
      <dsp:spPr>
        <a:xfrm>
          <a:off x="6996854" y="563425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095626" y="563425"/>
        <a:ext cx="1267622" cy="197544"/>
      </dsp:txXfrm>
    </dsp:sp>
    <dsp:sp modelId="{9DDA2868-BFC7-457A-91D1-FD24030A5DB1}">
      <dsp:nvSpPr>
        <dsp:cNvPr id="0" name=""/>
        <dsp:cNvSpPr/>
      </dsp:nvSpPr>
      <dsp:spPr>
        <a:xfrm>
          <a:off x="8392880" y="563425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8491652" y="563425"/>
        <a:ext cx="1267622" cy="197544"/>
      </dsp:txXfrm>
    </dsp:sp>
    <dsp:sp modelId="{5BF43D05-85D4-4E1D-BED1-962BFC5A8283}">
      <dsp:nvSpPr>
        <dsp:cNvPr id="0" name=""/>
        <dsp:cNvSpPr/>
      </dsp:nvSpPr>
      <dsp:spPr>
        <a:xfrm>
          <a:off x="9788906" y="563425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563425"/>
        <a:ext cx="1267622" cy="197544"/>
      </dsp:txXfrm>
    </dsp:sp>
    <dsp:sp modelId="{AF75F248-4376-4F5C-86E9-4644A3192A5E}">
      <dsp:nvSpPr>
        <dsp:cNvPr id="0" name=""/>
        <dsp:cNvSpPr/>
      </dsp:nvSpPr>
      <dsp:spPr>
        <a:xfrm>
          <a:off x="538154" y="814521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серверная</a:t>
          </a:r>
        </a:p>
      </dsp:txBody>
      <dsp:txXfrm>
        <a:off x="657157" y="814521"/>
        <a:ext cx="3505995" cy="238006"/>
      </dsp:txXfrm>
    </dsp:sp>
    <dsp:sp modelId="{3ECAE098-C5C9-40FC-A7A3-E11BC08E5BFE}">
      <dsp:nvSpPr>
        <dsp:cNvPr id="0" name=""/>
        <dsp:cNvSpPr/>
      </dsp:nvSpPr>
      <dsp:spPr>
        <a:xfrm>
          <a:off x="4204803" y="834752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834752"/>
        <a:ext cx="1267622" cy="197544"/>
      </dsp:txXfrm>
    </dsp:sp>
    <dsp:sp modelId="{D2818CC0-BAF0-4F8C-8447-45B687E90F6A}">
      <dsp:nvSpPr>
        <dsp:cNvPr id="0" name=""/>
        <dsp:cNvSpPr/>
      </dsp:nvSpPr>
      <dsp:spPr>
        <a:xfrm>
          <a:off x="5600829" y="834752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834752"/>
        <a:ext cx="1267622" cy="197544"/>
      </dsp:txXfrm>
    </dsp:sp>
    <dsp:sp modelId="{8FE64417-63A2-4552-8FA2-FDF281A9071D}">
      <dsp:nvSpPr>
        <dsp:cNvPr id="0" name=""/>
        <dsp:cNvSpPr/>
      </dsp:nvSpPr>
      <dsp:spPr>
        <a:xfrm>
          <a:off x="6996854" y="834752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834752"/>
        <a:ext cx="1267622" cy="197544"/>
      </dsp:txXfrm>
    </dsp:sp>
    <dsp:sp modelId="{55DF0FE2-CE0F-4426-8789-86E8CD51BD81}">
      <dsp:nvSpPr>
        <dsp:cNvPr id="0" name=""/>
        <dsp:cNvSpPr/>
      </dsp:nvSpPr>
      <dsp:spPr>
        <a:xfrm>
          <a:off x="8392880" y="834752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8491652" y="834752"/>
        <a:ext cx="1267622" cy="197544"/>
      </dsp:txXfrm>
    </dsp:sp>
    <dsp:sp modelId="{0A04C291-00AF-4468-9057-445133C1F66B}">
      <dsp:nvSpPr>
        <dsp:cNvPr id="0" name=""/>
        <dsp:cNvSpPr/>
      </dsp:nvSpPr>
      <dsp:spPr>
        <a:xfrm>
          <a:off x="9788906" y="834752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834752"/>
        <a:ext cx="1267622" cy="197544"/>
      </dsp:txXfrm>
    </dsp:sp>
    <dsp:sp modelId="{15A082A6-DFC6-445C-AC72-372BFB083AAD}">
      <dsp:nvSpPr>
        <dsp:cNvPr id="0" name=""/>
        <dsp:cNvSpPr/>
      </dsp:nvSpPr>
      <dsp:spPr>
        <a:xfrm>
          <a:off x="538154" y="1085848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Служба каталогов</a:t>
          </a:r>
        </a:p>
      </dsp:txBody>
      <dsp:txXfrm>
        <a:off x="657157" y="1085848"/>
        <a:ext cx="3505995" cy="238006"/>
      </dsp:txXfrm>
    </dsp:sp>
    <dsp:sp modelId="{BCD132FD-F92E-4312-AD87-64181510EB4F}">
      <dsp:nvSpPr>
        <dsp:cNvPr id="0" name=""/>
        <dsp:cNvSpPr/>
      </dsp:nvSpPr>
      <dsp:spPr>
        <a:xfrm>
          <a:off x="4204803" y="1106079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Active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Directory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106079"/>
        <a:ext cx="1267622" cy="197544"/>
      </dsp:txXfrm>
    </dsp:sp>
    <dsp:sp modelId="{28A90F3C-65F4-4F47-B614-E839B768F0AD}">
      <dsp:nvSpPr>
        <dsp:cNvPr id="0" name=""/>
        <dsp:cNvSpPr/>
      </dsp:nvSpPr>
      <dsp:spPr>
        <a:xfrm>
          <a:off x="5600829" y="1106079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106079"/>
        <a:ext cx="1267622" cy="197544"/>
      </dsp:txXfrm>
    </dsp:sp>
    <dsp:sp modelId="{516457AE-A5F5-41A1-8A32-BCD576DC20A6}">
      <dsp:nvSpPr>
        <dsp:cNvPr id="0" name=""/>
        <dsp:cNvSpPr/>
      </dsp:nvSpPr>
      <dsp:spPr>
        <a:xfrm>
          <a:off x="6996854" y="1106079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095626" y="1106079"/>
        <a:ext cx="1267622" cy="197544"/>
      </dsp:txXfrm>
    </dsp:sp>
    <dsp:sp modelId="{BE803DBC-A68A-4270-92BA-1D15B1EBC5C3}">
      <dsp:nvSpPr>
        <dsp:cNvPr id="0" name=""/>
        <dsp:cNvSpPr/>
      </dsp:nvSpPr>
      <dsp:spPr>
        <a:xfrm>
          <a:off x="8392880" y="1106079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8491652" y="1106079"/>
        <a:ext cx="1267622" cy="197544"/>
      </dsp:txXfrm>
    </dsp:sp>
    <dsp:sp modelId="{E521B12A-4B74-4A5F-82B6-BEDD2EDCE1B0}">
      <dsp:nvSpPr>
        <dsp:cNvPr id="0" name=""/>
        <dsp:cNvSpPr/>
      </dsp:nvSpPr>
      <dsp:spPr>
        <a:xfrm>
          <a:off x="9788906" y="1106079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106079"/>
        <a:ext cx="1267622" cy="197544"/>
      </dsp:txXfrm>
    </dsp:sp>
    <dsp:sp modelId="{851786FE-62F0-49D9-BA4E-8AF11299B2F3}">
      <dsp:nvSpPr>
        <dsp:cNvPr id="0" name=""/>
        <dsp:cNvSpPr/>
      </dsp:nvSpPr>
      <dsp:spPr>
        <a:xfrm>
          <a:off x="538154" y="1357175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Клиентская</a:t>
          </a:r>
        </a:p>
      </dsp:txBody>
      <dsp:txXfrm>
        <a:off x="657157" y="1357175"/>
        <a:ext cx="3505995" cy="238006"/>
      </dsp:txXfrm>
    </dsp:sp>
    <dsp:sp modelId="{64AF2EA7-CF7C-4D3F-8D47-4E4F68C5E9A3}">
      <dsp:nvSpPr>
        <dsp:cNvPr id="0" name=""/>
        <dsp:cNvSpPr/>
      </dsp:nvSpPr>
      <dsp:spPr>
        <a:xfrm>
          <a:off x="4204803" y="1377406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RedHat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377406"/>
        <a:ext cx="1267622" cy="197544"/>
      </dsp:txXfrm>
    </dsp:sp>
    <dsp:sp modelId="{6D2114E8-9B95-446E-8F6C-17FD8E2B30C1}">
      <dsp:nvSpPr>
        <dsp:cNvPr id="0" name=""/>
        <dsp:cNvSpPr/>
      </dsp:nvSpPr>
      <dsp:spPr>
        <a:xfrm>
          <a:off x="5600829" y="1377406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377406"/>
        <a:ext cx="1267622" cy="197544"/>
      </dsp:txXfrm>
    </dsp:sp>
    <dsp:sp modelId="{416BF6CE-A5AA-4A02-9C7D-8A1BE000FDCE}">
      <dsp:nvSpPr>
        <dsp:cNvPr id="0" name=""/>
        <dsp:cNvSpPr/>
      </dsp:nvSpPr>
      <dsp:spPr>
        <a:xfrm>
          <a:off x="6996854" y="1377406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OS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095626" y="1377406"/>
        <a:ext cx="1267622" cy="197544"/>
      </dsp:txXfrm>
    </dsp:sp>
    <dsp:sp modelId="{C23A81BE-B0A5-4E20-ABE1-AE80DFE651A0}">
      <dsp:nvSpPr>
        <dsp:cNvPr id="0" name=""/>
        <dsp:cNvSpPr/>
      </dsp:nvSpPr>
      <dsp:spPr>
        <a:xfrm>
          <a:off x="8392880" y="1377406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8491652" y="1377406"/>
        <a:ext cx="1267622" cy="197544"/>
      </dsp:txXfrm>
    </dsp:sp>
    <dsp:sp modelId="{36FAA997-3120-4DAF-8BC2-5AEC81CB34AD}">
      <dsp:nvSpPr>
        <dsp:cNvPr id="0" name=""/>
        <dsp:cNvSpPr/>
      </dsp:nvSpPr>
      <dsp:spPr>
        <a:xfrm>
          <a:off x="9788906" y="1377406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Astra Linux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377406"/>
        <a:ext cx="1267622" cy="197544"/>
      </dsp:txXfrm>
    </dsp:sp>
    <dsp:sp modelId="{8FE97CC7-8B2A-4457-8140-3C65E9EF4E9B}">
      <dsp:nvSpPr>
        <dsp:cNvPr id="0" name=""/>
        <dsp:cNvSpPr/>
      </dsp:nvSpPr>
      <dsp:spPr>
        <a:xfrm>
          <a:off x="538154" y="1628502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сервер</a:t>
          </a:r>
        </a:p>
      </dsp:txBody>
      <dsp:txXfrm>
        <a:off x="657157" y="1628502"/>
        <a:ext cx="3505995" cy="238006"/>
      </dsp:txXfrm>
    </dsp:sp>
    <dsp:sp modelId="{4E2B536A-1284-4459-A478-BE2604944394}">
      <dsp:nvSpPr>
        <dsp:cNvPr id="0" name=""/>
        <dsp:cNvSpPr/>
      </dsp:nvSpPr>
      <dsp:spPr>
        <a:xfrm>
          <a:off x="4204803" y="1648732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Exchange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648732"/>
        <a:ext cx="1267622" cy="197544"/>
      </dsp:txXfrm>
    </dsp:sp>
    <dsp:sp modelId="{25285A48-FCD8-4AAF-9284-DED5447DBB07}">
      <dsp:nvSpPr>
        <dsp:cNvPr id="0" name=""/>
        <dsp:cNvSpPr/>
      </dsp:nvSpPr>
      <dsp:spPr>
        <a:xfrm>
          <a:off x="5600829" y="1648732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RuPost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648732"/>
        <a:ext cx="1267622" cy="197544"/>
      </dsp:txXfrm>
    </dsp:sp>
    <dsp:sp modelId="{387C8BB4-F408-4D49-8100-B87FDC321FF4}">
      <dsp:nvSpPr>
        <dsp:cNvPr id="0" name=""/>
        <dsp:cNvSpPr/>
      </dsp:nvSpPr>
      <dsp:spPr>
        <a:xfrm>
          <a:off x="6996854" y="1648732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1648732"/>
        <a:ext cx="1267622" cy="197544"/>
      </dsp:txXfrm>
    </dsp:sp>
    <dsp:sp modelId="{1597F9EB-F618-45A8-B1F9-F2A31A75A76A}">
      <dsp:nvSpPr>
        <dsp:cNvPr id="0" name=""/>
        <dsp:cNvSpPr/>
      </dsp:nvSpPr>
      <dsp:spPr>
        <a:xfrm>
          <a:off x="8392880" y="1648732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1648732"/>
        <a:ext cx="1267622" cy="197544"/>
      </dsp:txXfrm>
    </dsp:sp>
    <dsp:sp modelId="{890E4A6D-AF3C-4B93-8F1D-DD368513C809}">
      <dsp:nvSpPr>
        <dsp:cNvPr id="0" name=""/>
        <dsp:cNvSpPr/>
      </dsp:nvSpPr>
      <dsp:spPr>
        <a:xfrm>
          <a:off x="9788906" y="1648732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RuPost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648732"/>
        <a:ext cx="1267622" cy="197544"/>
      </dsp:txXfrm>
    </dsp:sp>
    <dsp:sp modelId="{B2E62C19-9157-4D85-9BB8-D4CBE932C6D2}">
      <dsp:nvSpPr>
        <dsp:cNvPr id="0" name=""/>
        <dsp:cNvSpPr/>
      </dsp:nvSpPr>
      <dsp:spPr>
        <a:xfrm>
          <a:off x="538154" y="1899829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База данных (СУБД)</a:t>
          </a:r>
        </a:p>
      </dsp:txBody>
      <dsp:txXfrm>
        <a:off x="657157" y="1899829"/>
        <a:ext cx="3505995" cy="238006"/>
      </dsp:txXfrm>
    </dsp:sp>
    <dsp:sp modelId="{B0A7A338-0D3E-423B-B0A9-9CF47F5069AA}">
      <dsp:nvSpPr>
        <dsp:cNvPr id="0" name=""/>
        <dsp:cNvSpPr/>
      </dsp:nvSpPr>
      <dsp:spPr>
        <a:xfrm>
          <a:off x="4204803" y="1920059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SQL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920059"/>
        <a:ext cx="1267622" cy="197544"/>
      </dsp:txXfrm>
    </dsp:sp>
    <dsp:sp modelId="{9CF6AFE5-CE06-426A-B434-3DC3692BC4B0}">
      <dsp:nvSpPr>
        <dsp:cNvPr id="0" name=""/>
        <dsp:cNvSpPr/>
      </dsp:nvSpPr>
      <dsp:spPr>
        <a:xfrm>
          <a:off x="5600829" y="1920059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Tantor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920059"/>
        <a:ext cx="1267622" cy="197544"/>
      </dsp:txXfrm>
    </dsp:sp>
    <dsp:sp modelId="{D25DAF8C-50BE-4B20-9D25-41221BDB3F14}">
      <dsp:nvSpPr>
        <dsp:cNvPr id="0" name=""/>
        <dsp:cNvSpPr/>
      </dsp:nvSpPr>
      <dsp:spPr>
        <a:xfrm>
          <a:off x="6996854" y="1920059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1920059"/>
        <a:ext cx="1267622" cy="197544"/>
      </dsp:txXfrm>
    </dsp:sp>
    <dsp:sp modelId="{766B19F8-5BC3-48CD-8C0B-3E7F9E17C25E}">
      <dsp:nvSpPr>
        <dsp:cNvPr id="0" name=""/>
        <dsp:cNvSpPr/>
      </dsp:nvSpPr>
      <dsp:spPr>
        <a:xfrm>
          <a:off x="8392880" y="1920059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1920059"/>
        <a:ext cx="1267622" cy="197544"/>
      </dsp:txXfrm>
    </dsp:sp>
    <dsp:sp modelId="{5EDC858B-CB3B-4D63-B8F9-E49CD52AE083}">
      <dsp:nvSpPr>
        <dsp:cNvPr id="0" name=""/>
        <dsp:cNvSpPr/>
      </dsp:nvSpPr>
      <dsp:spPr>
        <a:xfrm>
          <a:off x="9788906" y="1920059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Tantor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920059"/>
        <a:ext cx="1267622" cy="197544"/>
      </dsp:txXfrm>
    </dsp:sp>
    <dsp:sp modelId="{47737276-3109-4FFA-8E70-43E447609CF7}">
      <dsp:nvSpPr>
        <dsp:cNvPr id="0" name=""/>
        <dsp:cNvSpPr/>
      </dsp:nvSpPr>
      <dsp:spPr>
        <a:xfrm>
          <a:off x="538154" y="2171156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Совместное редактирование документов</a:t>
          </a:r>
        </a:p>
      </dsp:txBody>
      <dsp:txXfrm>
        <a:off x="657157" y="2171156"/>
        <a:ext cx="3505995" cy="238006"/>
      </dsp:txXfrm>
    </dsp:sp>
    <dsp:sp modelId="{751DD8DF-30A0-486F-9FE6-01E09C0F415E}">
      <dsp:nvSpPr>
        <dsp:cNvPr id="0" name=""/>
        <dsp:cNvSpPr/>
      </dsp:nvSpPr>
      <dsp:spPr>
        <a:xfrm>
          <a:off x="4204803" y="2191386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191386"/>
        <a:ext cx="1267622" cy="197544"/>
      </dsp:txXfrm>
    </dsp:sp>
    <dsp:sp modelId="{47E1C551-148C-4F57-A260-D6DCACD9F7E6}">
      <dsp:nvSpPr>
        <dsp:cNvPr id="0" name=""/>
        <dsp:cNvSpPr/>
      </dsp:nvSpPr>
      <dsp:spPr>
        <a:xfrm>
          <a:off x="5600829" y="2191386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2191386"/>
        <a:ext cx="1267622" cy="197544"/>
      </dsp:txXfrm>
    </dsp:sp>
    <dsp:sp modelId="{B263FF33-B5B4-4EF6-BFC6-898598BAC95E}">
      <dsp:nvSpPr>
        <dsp:cNvPr id="0" name=""/>
        <dsp:cNvSpPr/>
      </dsp:nvSpPr>
      <dsp:spPr>
        <a:xfrm>
          <a:off x="6996854" y="2191386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7095626" y="2191386"/>
        <a:ext cx="1267622" cy="197544"/>
      </dsp:txXfrm>
    </dsp:sp>
    <dsp:sp modelId="{6A9EA585-DCA6-4D73-BA26-923F395034A5}">
      <dsp:nvSpPr>
        <dsp:cNvPr id="0" name=""/>
        <dsp:cNvSpPr/>
      </dsp:nvSpPr>
      <dsp:spPr>
        <a:xfrm>
          <a:off x="8392880" y="2191386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2191386"/>
        <a:ext cx="1267622" cy="197544"/>
      </dsp:txXfrm>
    </dsp:sp>
    <dsp:sp modelId="{6DA11544-68FB-4E31-8857-55AFE79DCE75}">
      <dsp:nvSpPr>
        <dsp:cNvPr id="0" name=""/>
        <dsp:cNvSpPr/>
      </dsp:nvSpPr>
      <dsp:spPr>
        <a:xfrm>
          <a:off x="9788906" y="2191386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Alter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Office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Online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887678" y="2191386"/>
        <a:ext cx="1267622" cy="197544"/>
      </dsp:txXfrm>
    </dsp:sp>
    <dsp:sp modelId="{01954592-F35A-44E3-B780-215EC6A802AF}">
      <dsp:nvSpPr>
        <dsp:cNvPr id="0" name=""/>
        <dsp:cNvSpPr/>
      </dsp:nvSpPr>
      <dsp:spPr>
        <a:xfrm>
          <a:off x="538154" y="2442482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Хранилище данных</a:t>
          </a:r>
        </a:p>
      </dsp:txBody>
      <dsp:txXfrm>
        <a:off x="657157" y="2442482"/>
        <a:ext cx="3505995" cy="238006"/>
      </dsp:txXfrm>
    </dsp:sp>
    <dsp:sp modelId="{E874413E-53BC-493C-BE7F-FBB75E978E1D}">
      <dsp:nvSpPr>
        <dsp:cNvPr id="0" name=""/>
        <dsp:cNvSpPr/>
      </dsp:nvSpPr>
      <dsp:spPr>
        <a:xfrm>
          <a:off x="4204803" y="2462713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OneDrive for Business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462713"/>
        <a:ext cx="1267622" cy="197544"/>
      </dsp:txXfrm>
    </dsp:sp>
    <dsp:sp modelId="{B3D8144A-E0E5-49D2-A5C3-EE18B8700B81}">
      <dsp:nvSpPr>
        <dsp:cNvPr id="0" name=""/>
        <dsp:cNvSpPr/>
      </dsp:nvSpPr>
      <dsp:spPr>
        <a:xfrm>
          <a:off x="5600829" y="2462713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2462713"/>
        <a:ext cx="1267622" cy="197544"/>
      </dsp:txXfrm>
    </dsp:sp>
    <dsp:sp modelId="{568B9978-44D1-4864-84DF-D4C854278443}">
      <dsp:nvSpPr>
        <dsp:cNvPr id="0" name=""/>
        <dsp:cNvSpPr/>
      </dsp:nvSpPr>
      <dsp:spPr>
        <a:xfrm>
          <a:off x="6996854" y="2462713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>
              <a:solidFill>
                <a:schemeClr val="bg1"/>
              </a:solidFill>
            </a:rPr>
            <a:t>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7095626" y="2462713"/>
        <a:ext cx="1267622" cy="197544"/>
      </dsp:txXfrm>
    </dsp:sp>
    <dsp:sp modelId="{C611F59B-E9A2-4C58-AB3A-6B96ACD36AD9}">
      <dsp:nvSpPr>
        <dsp:cNvPr id="0" name=""/>
        <dsp:cNvSpPr/>
      </dsp:nvSpPr>
      <dsp:spPr>
        <a:xfrm>
          <a:off x="8392880" y="2462713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2462713"/>
        <a:ext cx="1267622" cy="197544"/>
      </dsp:txXfrm>
    </dsp:sp>
    <dsp:sp modelId="{9F86BE45-8E3C-473B-9181-B024FB692468}">
      <dsp:nvSpPr>
        <dsp:cNvPr id="0" name=""/>
        <dsp:cNvSpPr/>
      </dsp:nvSpPr>
      <dsp:spPr>
        <a:xfrm>
          <a:off x="9788906" y="2462713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9887678" y="2462713"/>
        <a:ext cx="1267622" cy="197544"/>
      </dsp:txXfrm>
    </dsp:sp>
    <dsp:sp modelId="{383147AB-1130-42B6-9A31-A0B713BFA1D2}">
      <dsp:nvSpPr>
        <dsp:cNvPr id="0" name=""/>
        <dsp:cNvSpPr/>
      </dsp:nvSpPr>
      <dsp:spPr>
        <a:xfrm>
          <a:off x="538154" y="2713809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Мессенджер, видеозвонки, конференции, трансляции</a:t>
          </a:r>
        </a:p>
      </dsp:txBody>
      <dsp:txXfrm>
        <a:off x="657157" y="2713809"/>
        <a:ext cx="3505995" cy="238006"/>
      </dsp:txXfrm>
    </dsp:sp>
    <dsp:sp modelId="{2029C37A-E62E-41C2-B696-CFA6C0EF78F9}">
      <dsp:nvSpPr>
        <dsp:cNvPr id="0" name=""/>
        <dsp:cNvSpPr/>
      </dsp:nvSpPr>
      <dsp:spPr>
        <a:xfrm>
          <a:off x="4204803" y="2734040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734040"/>
        <a:ext cx="1267622" cy="197544"/>
      </dsp:txXfrm>
    </dsp:sp>
    <dsp:sp modelId="{E67FF568-8A62-4714-890C-9ED98B4583EE}">
      <dsp:nvSpPr>
        <dsp:cNvPr id="0" name=""/>
        <dsp:cNvSpPr/>
      </dsp:nvSpPr>
      <dsp:spPr>
        <a:xfrm>
          <a:off x="5600829" y="2734040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2734040"/>
        <a:ext cx="1267622" cy="197544"/>
      </dsp:txXfrm>
    </dsp:sp>
    <dsp:sp modelId="{BF49DC81-FB37-49B1-8F68-8E2416D6A739}">
      <dsp:nvSpPr>
        <dsp:cNvPr id="0" name=""/>
        <dsp:cNvSpPr/>
      </dsp:nvSpPr>
      <dsp:spPr>
        <a:xfrm>
          <a:off x="6996854" y="2734040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2734040"/>
        <a:ext cx="1267622" cy="197544"/>
      </dsp:txXfrm>
    </dsp:sp>
    <dsp:sp modelId="{459B3F38-887D-48D9-A425-C05799AD95D7}">
      <dsp:nvSpPr>
        <dsp:cNvPr id="0" name=""/>
        <dsp:cNvSpPr/>
      </dsp:nvSpPr>
      <dsp:spPr>
        <a:xfrm>
          <a:off x="8392880" y="2734040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schemeClr val="bg1"/>
              </a:solidFill>
            </a:rPr>
            <a:t>Труконф</a:t>
          </a:r>
          <a:r>
            <a:rPr lang="en-US" sz="1000" b="0" kern="1200" dirty="0">
              <a:solidFill>
                <a:schemeClr val="bg1"/>
              </a:solidFill>
            </a:rPr>
            <a:t> </a:t>
          </a:r>
          <a:r>
            <a:rPr lang="ru-RU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мессенджер</a:t>
          </a:r>
        </a:p>
      </dsp:txBody>
      <dsp:txXfrm>
        <a:off x="8491652" y="2734040"/>
        <a:ext cx="1267622" cy="197544"/>
      </dsp:txXfrm>
    </dsp:sp>
    <dsp:sp modelId="{25D61911-0518-4821-8219-1D28C6127B1B}">
      <dsp:nvSpPr>
        <dsp:cNvPr id="0" name=""/>
        <dsp:cNvSpPr/>
      </dsp:nvSpPr>
      <dsp:spPr>
        <a:xfrm>
          <a:off x="9788906" y="2734040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Труконф</a:t>
          </a:r>
          <a:r>
            <a:rPr lang="en-US" sz="1000" kern="1200" dirty="0">
              <a:solidFill>
                <a:schemeClr val="bg1"/>
              </a:solidFill>
            </a:rPr>
            <a:t> </a:t>
          </a:r>
          <a:r>
            <a:rPr lang="ru-RU" sz="1000" kern="1200" dirty="0">
              <a:solidFill>
                <a:schemeClr val="bg1"/>
              </a:solidFill>
            </a:rPr>
            <a:t>мессенджер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887678" y="2734040"/>
        <a:ext cx="1267622" cy="197544"/>
      </dsp:txXfrm>
    </dsp:sp>
    <dsp:sp modelId="{023F0E25-9B7B-4633-84AF-C4AC4F872F9C}">
      <dsp:nvSpPr>
        <dsp:cNvPr id="0" name=""/>
        <dsp:cNvSpPr/>
      </dsp:nvSpPr>
      <dsp:spPr>
        <a:xfrm>
          <a:off x="538154" y="2985136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Редактор документов</a:t>
          </a:r>
        </a:p>
      </dsp:txBody>
      <dsp:txXfrm>
        <a:off x="657157" y="2985136"/>
        <a:ext cx="3505995" cy="238006"/>
      </dsp:txXfrm>
    </dsp:sp>
    <dsp:sp modelId="{6FC1205B-24CC-4D25-9630-6044AD1848D3}">
      <dsp:nvSpPr>
        <dsp:cNvPr id="0" name=""/>
        <dsp:cNvSpPr/>
      </dsp:nvSpPr>
      <dsp:spPr>
        <a:xfrm>
          <a:off x="4204803" y="3005367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(word, excel </a:t>
          </a:r>
          <a:r>
            <a:rPr lang="ru-RU" sz="1000" kern="1200" dirty="0" err="1">
              <a:solidFill>
                <a:schemeClr val="bg1"/>
              </a:solidFill>
            </a:rPr>
            <a:t>тд</a:t>
          </a:r>
          <a:r>
            <a:rPr lang="en-US" sz="1000" kern="1200" dirty="0">
              <a:solidFill>
                <a:schemeClr val="bg1"/>
              </a:solidFill>
            </a:rPr>
            <a:t>)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005367"/>
        <a:ext cx="1267622" cy="197544"/>
      </dsp:txXfrm>
    </dsp:sp>
    <dsp:sp modelId="{BEDDF03B-0F35-46CF-8433-BF14B9616FD2}">
      <dsp:nvSpPr>
        <dsp:cNvPr id="0" name=""/>
        <dsp:cNvSpPr/>
      </dsp:nvSpPr>
      <dsp:spPr>
        <a:xfrm>
          <a:off x="5600829" y="3005367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3005367"/>
        <a:ext cx="1267622" cy="197544"/>
      </dsp:txXfrm>
    </dsp:sp>
    <dsp:sp modelId="{1F421399-7FFD-4BEE-8371-D9C5F1AAA3AE}">
      <dsp:nvSpPr>
        <dsp:cNvPr id="0" name=""/>
        <dsp:cNvSpPr/>
      </dsp:nvSpPr>
      <dsp:spPr>
        <a:xfrm>
          <a:off x="6996854" y="3005367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3005367"/>
        <a:ext cx="1267622" cy="197544"/>
      </dsp:txXfrm>
    </dsp:sp>
    <dsp:sp modelId="{C2C9009E-E161-4FF2-B767-65B3F5C9A85E}">
      <dsp:nvSpPr>
        <dsp:cNvPr id="0" name=""/>
        <dsp:cNvSpPr/>
      </dsp:nvSpPr>
      <dsp:spPr>
        <a:xfrm>
          <a:off x="8392880" y="3005367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3005367"/>
        <a:ext cx="1267622" cy="197544"/>
      </dsp:txXfrm>
    </dsp:sp>
    <dsp:sp modelId="{5D2C240B-229C-45C7-9616-4E75E25E9BF8}">
      <dsp:nvSpPr>
        <dsp:cNvPr id="0" name=""/>
        <dsp:cNvSpPr/>
      </dsp:nvSpPr>
      <dsp:spPr>
        <a:xfrm>
          <a:off x="9788906" y="3005367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</a:t>
          </a:r>
          <a:r>
            <a:rPr lang="en-US" sz="1000" kern="1200" dirty="0"/>
            <a:t> </a:t>
          </a:r>
          <a:r>
            <a:rPr lang="en-US" sz="1000" kern="1200" dirty="0">
              <a:solidFill>
                <a:schemeClr val="bg1"/>
              </a:solidFill>
            </a:rPr>
            <a:t>Office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9887678" y="3005367"/>
        <a:ext cx="1267622" cy="197544"/>
      </dsp:txXfrm>
    </dsp:sp>
    <dsp:sp modelId="{42B713BE-A566-46E3-B809-4A86075DD9C7}">
      <dsp:nvSpPr>
        <dsp:cNvPr id="0" name=""/>
        <dsp:cNvSpPr/>
      </dsp:nvSpPr>
      <dsp:spPr>
        <a:xfrm>
          <a:off x="538154" y="3256463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клиент </a:t>
          </a:r>
        </a:p>
      </dsp:txBody>
      <dsp:txXfrm>
        <a:off x="657157" y="3256463"/>
        <a:ext cx="3505995" cy="238006"/>
      </dsp:txXfrm>
    </dsp:sp>
    <dsp:sp modelId="{DF1D0023-05BD-47B3-8C2D-27FEB7EC56D3}">
      <dsp:nvSpPr>
        <dsp:cNvPr id="0" name=""/>
        <dsp:cNvSpPr/>
      </dsp:nvSpPr>
      <dsp:spPr>
        <a:xfrm>
          <a:off x="4204803" y="3276694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Outlook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276694"/>
        <a:ext cx="1267622" cy="197544"/>
      </dsp:txXfrm>
    </dsp:sp>
    <dsp:sp modelId="{DFFA22EC-E18E-46F1-8426-FBA326B70FB6}">
      <dsp:nvSpPr>
        <dsp:cNvPr id="0" name=""/>
        <dsp:cNvSpPr/>
      </dsp:nvSpPr>
      <dsp:spPr>
        <a:xfrm>
          <a:off x="5600829" y="3276694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3276694"/>
        <a:ext cx="1267622" cy="197544"/>
      </dsp:txXfrm>
    </dsp:sp>
    <dsp:sp modelId="{133865E2-68B7-4A56-8F93-94C90C67E416}">
      <dsp:nvSpPr>
        <dsp:cNvPr id="0" name=""/>
        <dsp:cNvSpPr/>
      </dsp:nvSpPr>
      <dsp:spPr>
        <a:xfrm>
          <a:off x="6996854" y="3276694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3276694"/>
        <a:ext cx="1267622" cy="197544"/>
      </dsp:txXfrm>
    </dsp:sp>
    <dsp:sp modelId="{D8C19243-821D-444E-B5AC-44843A0DDA5F}">
      <dsp:nvSpPr>
        <dsp:cNvPr id="0" name=""/>
        <dsp:cNvSpPr/>
      </dsp:nvSpPr>
      <dsp:spPr>
        <a:xfrm>
          <a:off x="8392880" y="3276694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3276694"/>
        <a:ext cx="1267622" cy="197544"/>
      </dsp:txXfrm>
    </dsp:sp>
    <dsp:sp modelId="{DE178F9C-B072-425A-9039-00DF0ABBDECD}">
      <dsp:nvSpPr>
        <dsp:cNvPr id="0" name=""/>
        <dsp:cNvSpPr/>
      </dsp:nvSpPr>
      <dsp:spPr>
        <a:xfrm>
          <a:off x="9788906" y="3276694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3276694"/>
        <a:ext cx="1267622" cy="197544"/>
      </dsp:txXfrm>
    </dsp:sp>
    <dsp:sp modelId="{69002C3E-DBDC-434E-90F8-06B65287F218}">
      <dsp:nvSpPr>
        <dsp:cNvPr id="0" name=""/>
        <dsp:cNvSpPr/>
      </dsp:nvSpPr>
      <dsp:spPr>
        <a:xfrm>
          <a:off x="538154" y="3527790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Удалённое управление</a:t>
          </a:r>
        </a:p>
      </dsp:txBody>
      <dsp:txXfrm>
        <a:off x="657157" y="3527790"/>
        <a:ext cx="3505995" cy="238006"/>
      </dsp:txXfrm>
    </dsp:sp>
    <dsp:sp modelId="{265F822A-2EA5-449F-BCC3-7C4D8F94C52F}">
      <dsp:nvSpPr>
        <dsp:cNvPr id="0" name=""/>
        <dsp:cNvSpPr/>
      </dsp:nvSpPr>
      <dsp:spPr>
        <a:xfrm>
          <a:off x="4204803" y="3548020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TeamViewer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548020"/>
        <a:ext cx="1267622" cy="197544"/>
      </dsp:txXfrm>
    </dsp:sp>
    <dsp:sp modelId="{011FCED7-5E50-431B-83A3-BE4E70A41C6C}">
      <dsp:nvSpPr>
        <dsp:cNvPr id="0" name=""/>
        <dsp:cNvSpPr/>
      </dsp:nvSpPr>
      <dsp:spPr>
        <a:xfrm>
          <a:off x="5600829" y="3548020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3548020"/>
        <a:ext cx="1267622" cy="197544"/>
      </dsp:txXfrm>
    </dsp:sp>
    <dsp:sp modelId="{F83FA557-2B78-4E32-BD76-A23782B63FC6}">
      <dsp:nvSpPr>
        <dsp:cNvPr id="0" name=""/>
        <dsp:cNvSpPr/>
      </dsp:nvSpPr>
      <dsp:spPr>
        <a:xfrm>
          <a:off x="6996854" y="3548020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3548020"/>
        <a:ext cx="1267622" cy="197544"/>
      </dsp:txXfrm>
    </dsp:sp>
    <dsp:sp modelId="{4B786CF4-4569-4D5A-82E6-C026182964C9}">
      <dsp:nvSpPr>
        <dsp:cNvPr id="0" name=""/>
        <dsp:cNvSpPr/>
      </dsp:nvSpPr>
      <dsp:spPr>
        <a:xfrm>
          <a:off x="8392880" y="3548020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3548020"/>
        <a:ext cx="1267622" cy="197544"/>
      </dsp:txXfrm>
    </dsp:sp>
    <dsp:sp modelId="{A0F2FD17-1325-489F-9F40-35E733B74E7C}">
      <dsp:nvSpPr>
        <dsp:cNvPr id="0" name=""/>
        <dsp:cNvSpPr/>
      </dsp:nvSpPr>
      <dsp:spPr>
        <a:xfrm>
          <a:off x="9788906" y="3548020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3548020"/>
        <a:ext cx="1267622" cy="197544"/>
      </dsp:txXfrm>
    </dsp:sp>
    <dsp:sp modelId="{30BF8E81-B8E0-45B5-98A1-96C141DCD7B0}">
      <dsp:nvSpPr>
        <dsp:cNvPr id="0" name=""/>
        <dsp:cNvSpPr/>
      </dsp:nvSpPr>
      <dsp:spPr>
        <a:xfrm>
          <a:off x="538154" y="3799117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Мониторинг</a:t>
          </a:r>
        </a:p>
      </dsp:txBody>
      <dsp:txXfrm>
        <a:off x="657157" y="3799117"/>
        <a:ext cx="3505995" cy="238006"/>
      </dsp:txXfrm>
    </dsp:sp>
    <dsp:sp modelId="{6BF6F322-59BA-4E84-8B12-FC19EBAD4BCD}">
      <dsp:nvSpPr>
        <dsp:cNvPr id="0" name=""/>
        <dsp:cNvSpPr/>
      </dsp:nvSpPr>
      <dsp:spPr>
        <a:xfrm>
          <a:off x="4204803" y="3819347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SCOM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819347"/>
        <a:ext cx="1267622" cy="197544"/>
      </dsp:txXfrm>
    </dsp:sp>
    <dsp:sp modelId="{21B8CFDC-F55E-424F-B457-F1C86DB58431}">
      <dsp:nvSpPr>
        <dsp:cNvPr id="0" name=""/>
        <dsp:cNvSpPr/>
      </dsp:nvSpPr>
      <dsp:spPr>
        <a:xfrm>
          <a:off x="5600829" y="3819347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3819347"/>
        <a:ext cx="1267622" cy="197544"/>
      </dsp:txXfrm>
    </dsp:sp>
    <dsp:sp modelId="{960826CC-4276-4DED-B262-32D6D411D446}">
      <dsp:nvSpPr>
        <dsp:cNvPr id="0" name=""/>
        <dsp:cNvSpPr/>
      </dsp:nvSpPr>
      <dsp:spPr>
        <a:xfrm>
          <a:off x="6996854" y="3819347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3819347"/>
        <a:ext cx="1267622" cy="197544"/>
      </dsp:txXfrm>
    </dsp:sp>
    <dsp:sp modelId="{35D8CB84-415E-4D32-B8F7-272F87B91692}">
      <dsp:nvSpPr>
        <dsp:cNvPr id="0" name=""/>
        <dsp:cNvSpPr/>
      </dsp:nvSpPr>
      <dsp:spPr>
        <a:xfrm>
          <a:off x="8392880" y="3819347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3819347"/>
        <a:ext cx="1267622" cy="197544"/>
      </dsp:txXfrm>
    </dsp:sp>
    <dsp:sp modelId="{E2490B3C-77CE-4704-90B0-5FD596193322}">
      <dsp:nvSpPr>
        <dsp:cNvPr id="0" name=""/>
        <dsp:cNvSpPr/>
      </dsp:nvSpPr>
      <dsp:spPr>
        <a:xfrm>
          <a:off x="9788906" y="3819347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3819347"/>
        <a:ext cx="1267622" cy="197544"/>
      </dsp:txXfrm>
    </dsp:sp>
    <dsp:sp modelId="{6B6DE428-B195-42BC-96C0-D97F39B2D831}">
      <dsp:nvSpPr>
        <dsp:cNvPr id="0" name=""/>
        <dsp:cNvSpPr/>
      </dsp:nvSpPr>
      <dsp:spPr>
        <a:xfrm>
          <a:off x="538154" y="4070444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</a:t>
          </a:r>
          <a:r>
            <a:rPr lang="ru-RU" sz="1000" b="0" kern="1200" dirty="0" err="1"/>
            <a:t>конфигруациями</a:t>
          </a:r>
          <a:endParaRPr lang="ru-RU" sz="1000" b="0" kern="1200" dirty="0"/>
        </a:p>
      </dsp:txBody>
      <dsp:txXfrm>
        <a:off x="657157" y="4070444"/>
        <a:ext cx="3505995" cy="238006"/>
      </dsp:txXfrm>
    </dsp:sp>
    <dsp:sp modelId="{B23E0824-B04D-412D-B885-283C6E25232E}">
      <dsp:nvSpPr>
        <dsp:cNvPr id="0" name=""/>
        <dsp:cNvSpPr/>
      </dsp:nvSpPr>
      <dsp:spPr>
        <a:xfrm>
          <a:off x="4204803" y="4090674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SCCM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090674"/>
        <a:ext cx="1267622" cy="197544"/>
      </dsp:txXfrm>
    </dsp:sp>
    <dsp:sp modelId="{85588880-CEA4-40E8-BFA8-B4080085F1C8}">
      <dsp:nvSpPr>
        <dsp:cNvPr id="0" name=""/>
        <dsp:cNvSpPr/>
      </dsp:nvSpPr>
      <dsp:spPr>
        <a:xfrm>
          <a:off x="5600829" y="4090674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090674"/>
        <a:ext cx="1267622" cy="197544"/>
      </dsp:txXfrm>
    </dsp:sp>
    <dsp:sp modelId="{C129C4AB-78E4-4AB1-93CF-203A08CE41E0}">
      <dsp:nvSpPr>
        <dsp:cNvPr id="0" name=""/>
        <dsp:cNvSpPr/>
      </dsp:nvSpPr>
      <dsp:spPr>
        <a:xfrm>
          <a:off x="6996854" y="4090674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4090674"/>
        <a:ext cx="1267622" cy="197544"/>
      </dsp:txXfrm>
    </dsp:sp>
    <dsp:sp modelId="{DEE538BC-874A-45EC-B0C4-1A2F502E7138}">
      <dsp:nvSpPr>
        <dsp:cNvPr id="0" name=""/>
        <dsp:cNvSpPr/>
      </dsp:nvSpPr>
      <dsp:spPr>
        <a:xfrm>
          <a:off x="8392880" y="4090674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4090674"/>
        <a:ext cx="1267622" cy="197544"/>
      </dsp:txXfrm>
    </dsp:sp>
    <dsp:sp modelId="{82633640-8DB0-4096-ABE7-A1EC3DDC0231}">
      <dsp:nvSpPr>
        <dsp:cNvPr id="0" name=""/>
        <dsp:cNvSpPr/>
      </dsp:nvSpPr>
      <dsp:spPr>
        <a:xfrm>
          <a:off x="9788906" y="4090674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ALD Pro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090674"/>
        <a:ext cx="1267622" cy="197544"/>
      </dsp:txXfrm>
    </dsp:sp>
    <dsp:sp modelId="{361B93A9-43CF-4B6D-91D0-CE46B6274E4C}">
      <dsp:nvSpPr>
        <dsp:cNvPr id="0" name=""/>
        <dsp:cNvSpPr/>
      </dsp:nvSpPr>
      <dsp:spPr>
        <a:xfrm>
          <a:off x="538154" y="4341770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ВКС (переговорные комнаты)</a:t>
          </a:r>
        </a:p>
      </dsp:txBody>
      <dsp:txXfrm>
        <a:off x="657157" y="4341770"/>
        <a:ext cx="3505995" cy="238006"/>
      </dsp:txXfrm>
    </dsp:sp>
    <dsp:sp modelId="{1434D892-6FFE-497A-A738-19F3E161D2E8}">
      <dsp:nvSpPr>
        <dsp:cNvPr id="0" name=""/>
        <dsp:cNvSpPr/>
      </dsp:nvSpPr>
      <dsp:spPr>
        <a:xfrm>
          <a:off x="4204803" y="4362001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 / 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362001"/>
        <a:ext cx="1267622" cy="197544"/>
      </dsp:txXfrm>
    </dsp:sp>
    <dsp:sp modelId="{4D6D4057-C32E-433F-8634-8577CEB449F3}">
      <dsp:nvSpPr>
        <dsp:cNvPr id="0" name=""/>
        <dsp:cNvSpPr/>
      </dsp:nvSpPr>
      <dsp:spPr>
        <a:xfrm>
          <a:off x="5600829" y="4362001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5699601" y="4362001"/>
        <a:ext cx="1267622" cy="197544"/>
      </dsp:txXfrm>
    </dsp:sp>
    <dsp:sp modelId="{9A62D5AE-9051-4972-BB11-549683B6D7DE}">
      <dsp:nvSpPr>
        <dsp:cNvPr id="0" name=""/>
        <dsp:cNvSpPr/>
      </dsp:nvSpPr>
      <dsp:spPr>
        <a:xfrm>
          <a:off x="6996854" y="4362001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4362001"/>
        <a:ext cx="1267622" cy="197544"/>
      </dsp:txXfrm>
    </dsp:sp>
    <dsp:sp modelId="{B8DEE646-201A-4D09-8BD0-FA98761AC1B2}">
      <dsp:nvSpPr>
        <dsp:cNvPr id="0" name=""/>
        <dsp:cNvSpPr/>
      </dsp:nvSpPr>
      <dsp:spPr>
        <a:xfrm>
          <a:off x="8392880" y="4362001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Труконф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8491652" y="4362001"/>
        <a:ext cx="1267622" cy="197544"/>
      </dsp:txXfrm>
    </dsp:sp>
    <dsp:sp modelId="{646F9EB4-FAAB-4BAE-97CD-E794B9F53FE5}">
      <dsp:nvSpPr>
        <dsp:cNvPr id="0" name=""/>
        <dsp:cNvSpPr/>
      </dsp:nvSpPr>
      <dsp:spPr>
        <a:xfrm>
          <a:off x="9788906" y="4362001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362001"/>
        <a:ext cx="1267622" cy="197544"/>
      </dsp:txXfrm>
    </dsp:sp>
    <dsp:sp modelId="{7AAD670E-0D11-45F7-B0FD-E627A236F9B1}">
      <dsp:nvSpPr>
        <dsp:cNvPr id="0" name=""/>
        <dsp:cNvSpPr/>
      </dsp:nvSpPr>
      <dsp:spPr>
        <a:xfrm>
          <a:off x="538154" y="4613097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Резервное копирование</a:t>
          </a:r>
        </a:p>
      </dsp:txBody>
      <dsp:txXfrm>
        <a:off x="657157" y="4613097"/>
        <a:ext cx="3505995" cy="238006"/>
      </dsp:txXfrm>
    </dsp:sp>
    <dsp:sp modelId="{663D7E02-1529-4EF5-93B2-9A7706940126}">
      <dsp:nvSpPr>
        <dsp:cNvPr id="0" name=""/>
        <dsp:cNvSpPr/>
      </dsp:nvSpPr>
      <dsp:spPr>
        <a:xfrm>
          <a:off x="4204803" y="4633328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Acronis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633328"/>
        <a:ext cx="1267622" cy="197544"/>
      </dsp:txXfrm>
    </dsp:sp>
    <dsp:sp modelId="{1B64AF88-CFFB-408C-BFAD-D190C731D539}">
      <dsp:nvSpPr>
        <dsp:cNvPr id="0" name=""/>
        <dsp:cNvSpPr/>
      </dsp:nvSpPr>
      <dsp:spPr>
        <a:xfrm>
          <a:off x="5600829" y="4633328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RuBackup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633328"/>
        <a:ext cx="1267622" cy="197544"/>
      </dsp:txXfrm>
    </dsp:sp>
    <dsp:sp modelId="{7DB241E0-3D98-4087-B2AE-9C9797AD2DB4}">
      <dsp:nvSpPr>
        <dsp:cNvPr id="0" name=""/>
        <dsp:cNvSpPr/>
      </dsp:nvSpPr>
      <dsp:spPr>
        <a:xfrm>
          <a:off x="6996854" y="4633328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4633328"/>
        <a:ext cx="1267622" cy="197544"/>
      </dsp:txXfrm>
    </dsp:sp>
    <dsp:sp modelId="{184D54A0-2B24-406F-80BE-E3F951E4DCEB}">
      <dsp:nvSpPr>
        <dsp:cNvPr id="0" name=""/>
        <dsp:cNvSpPr/>
      </dsp:nvSpPr>
      <dsp:spPr>
        <a:xfrm>
          <a:off x="8392880" y="4633328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4633328"/>
        <a:ext cx="1267622" cy="197544"/>
      </dsp:txXfrm>
    </dsp:sp>
    <dsp:sp modelId="{2EE353D6-F2AC-46AC-BFDE-3C782D983108}">
      <dsp:nvSpPr>
        <dsp:cNvPr id="0" name=""/>
        <dsp:cNvSpPr/>
      </dsp:nvSpPr>
      <dsp:spPr>
        <a:xfrm>
          <a:off x="9788906" y="4633328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RuBackup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633328"/>
        <a:ext cx="1267622" cy="197544"/>
      </dsp:txXfrm>
    </dsp:sp>
    <dsp:sp modelId="{E8040FCE-27E2-4B83-BB88-9E5049E7EE33}">
      <dsp:nvSpPr>
        <dsp:cNvPr id="0" name=""/>
        <dsp:cNvSpPr/>
      </dsp:nvSpPr>
      <dsp:spPr>
        <a:xfrm>
          <a:off x="538154" y="4884424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мобильными устройствами и приложениями</a:t>
          </a:r>
        </a:p>
      </dsp:txBody>
      <dsp:txXfrm>
        <a:off x="657157" y="4884424"/>
        <a:ext cx="3505995" cy="238006"/>
      </dsp:txXfrm>
    </dsp:sp>
    <dsp:sp modelId="{4B8F0E83-35B2-478F-B70B-3E090F18E195}">
      <dsp:nvSpPr>
        <dsp:cNvPr id="0" name=""/>
        <dsp:cNvSpPr/>
      </dsp:nvSpPr>
      <dsp:spPr>
        <a:xfrm>
          <a:off x="4204803" y="4904655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Intune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904655"/>
        <a:ext cx="1267622" cy="197544"/>
      </dsp:txXfrm>
    </dsp:sp>
    <dsp:sp modelId="{26658E06-16CA-4907-B90F-52EF02C7EB34}">
      <dsp:nvSpPr>
        <dsp:cNvPr id="0" name=""/>
        <dsp:cNvSpPr/>
      </dsp:nvSpPr>
      <dsp:spPr>
        <a:xfrm>
          <a:off x="5600829" y="4904655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WorksPad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904655"/>
        <a:ext cx="1267622" cy="197544"/>
      </dsp:txXfrm>
    </dsp:sp>
    <dsp:sp modelId="{B0927775-FE01-40A4-A37E-A98EFD4BDD9D}">
      <dsp:nvSpPr>
        <dsp:cNvPr id="0" name=""/>
        <dsp:cNvSpPr/>
      </dsp:nvSpPr>
      <dsp:spPr>
        <a:xfrm>
          <a:off x="6996854" y="4904655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4904655"/>
        <a:ext cx="1267622" cy="197544"/>
      </dsp:txXfrm>
    </dsp:sp>
    <dsp:sp modelId="{9603FD9B-232A-441C-A30D-C4AEE6027566}">
      <dsp:nvSpPr>
        <dsp:cNvPr id="0" name=""/>
        <dsp:cNvSpPr/>
      </dsp:nvSpPr>
      <dsp:spPr>
        <a:xfrm>
          <a:off x="8392880" y="4904655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8491652" y="4904655"/>
        <a:ext cx="1267622" cy="197544"/>
      </dsp:txXfrm>
    </dsp:sp>
    <dsp:sp modelId="{1BEBAD78-E97C-428E-A876-8ED850DB287F}">
      <dsp:nvSpPr>
        <dsp:cNvPr id="0" name=""/>
        <dsp:cNvSpPr/>
      </dsp:nvSpPr>
      <dsp:spPr>
        <a:xfrm>
          <a:off x="9788906" y="4904655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WorksPad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904655"/>
        <a:ext cx="1267622" cy="1975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A032-5BE4-42D2-B17B-FDB43E89F47E}">
      <dsp:nvSpPr>
        <dsp:cNvPr id="0" name=""/>
        <dsp:cNvSpPr/>
      </dsp:nvSpPr>
      <dsp:spPr>
        <a:xfrm>
          <a:off x="538154" y="541"/>
          <a:ext cx="3744001" cy="238006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b="1" kern="1200" dirty="0">
              <a:solidFill>
                <a:srgbClr val="A83661"/>
              </a:solidFill>
            </a:rPr>
            <a:t>КАТЕГОРИЯ</a:t>
          </a:r>
        </a:p>
      </dsp:txBody>
      <dsp:txXfrm>
        <a:off x="657157" y="541"/>
        <a:ext cx="3505995" cy="238006"/>
      </dsp:txXfrm>
    </dsp:sp>
    <dsp:sp modelId="{56B79893-4574-42E3-BFBB-5C6D66D7BD2C}">
      <dsp:nvSpPr>
        <dsp:cNvPr id="0" name=""/>
        <dsp:cNvSpPr/>
      </dsp:nvSpPr>
      <dsp:spPr>
        <a:xfrm>
          <a:off x="4204803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b="1" kern="1200" dirty="0">
              <a:solidFill>
                <a:srgbClr val="AA5986"/>
              </a:solidFill>
            </a:rPr>
            <a:t>MICROSOFT</a:t>
          </a:r>
          <a:endParaRPr lang="ru-RU" sz="1350" b="1" kern="1200" dirty="0">
            <a:solidFill>
              <a:srgbClr val="AA5986"/>
            </a:solidFill>
          </a:endParaRPr>
        </a:p>
      </dsp:txBody>
      <dsp:txXfrm>
        <a:off x="4303575" y="20771"/>
        <a:ext cx="1267622" cy="197544"/>
      </dsp:txXfrm>
    </dsp:sp>
    <dsp:sp modelId="{D3A44CA1-0B27-4601-BC0C-83AC019C829E}">
      <dsp:nvSpPr>
        <dsp:cNvPr id="0" name=""/>
        <dsp:cNvSpPr/>
      </dsp:nvSpPr>
      <dsp:spPr>
        <a:xfrm>
          <a:off x="5600829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9D6A9E"/>
              </a:solidFill>
              <a:latin typeface="Segoe UI"/>
              <a:ea typeface="+mn-ea"/>
              <a:cs typeface="+mn-cs"/>
            </a:rPr>
            <a:t>Softline </a:t>
          </a:r>
          <a:r>
            <a:rPr lang="ru-RU" sz="1200" b="1" kern="1200" dirty="0" err="1">
              <a:solidFill>
                <a:srgbClr val="9D6A9E"/>
              </a:solidFill>
              <a:latin typeface="Segoe UI"/>
              <a:ea typeface="+mn-ea"/>
              <a:cs typeface="+mn-cs"/>
            </a:rPr>
            <a:t>Бандл</a:t>
          </a:r>
          <a:r>
            <a:rPr lang="ru-RU" sz="1200" b="1" kern="1200" dirty="0">
              <a:solidFill>
                <a:srgbClr val="9D6A9E"/>
              </a:solidFill>
              <a:latin typeface="Segoe UI"/>
              <a:ea typeface="+mn-ea"/>
              <a:cs typeface="+mn-cs"/>
            </a:rPr>
            <a:t> 1</a:t>
          </a:r>
        </a:p>
      </dsp:txBody>
      <dsp:txXfrm>
        <a:off x="5699601" y="20771"/>
        <a:ext cx="1267622" cy="197544"/>
      </dsp:txXfrm>
    </dsp:sp>
    <dsp:sp modelId="{3082A2DB-57A3-4F8A-937A-FE5545093A3B}">
      <dsp:nvSpPr>
        <dsp:cNvPr id="0" name=""/>
        <dsp:cNvSpPr/>
      </dsp:nvSpPr>
      <dsp:spPr>
        <a:xfrm>
          <a:off x="6996854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7C7EB9"/>
              </a:solidFill>
              <a:latin typeface="Segoe UI"/>
              <a:ea typeface="+mn-ea"/>
              <a:cs typeface="+mn-cs"/>
            </a:rPr>
            <a:t>Softline Universe</a:t>
          </a:r>
          <a:endParaRPr lang="ru-RU" sz="1200" b="1" kern="1200" dirty="0">
            <a:solidFill>
              <a:srgbClr val="7C7EB9"/>
            </a:solidFill>
            <a:latin typeface="Segoe UI"/>
            <a:ea typeface="+mn-ea"/>
            <a:cs typeface="+mn-cs"/>
          </a:endParaRPr>
        </a:p>
      </dsp:txBody>
      <dsp:txXfrm>
        <a:off x="7095626" y="20771"/>
        <a:ext cx="1267622" cy="197544"/>
      </dsp:txXfrm>
    </dsp:sp>
    <dsp:sp modelId="{6BEBB1F7-FA8F-490B-B0D6-10CA108F5185}">
      <dsp:nvSpPr>
        <dsp:cNvPr id="0" name=""/>
        <dsp:cNvSpPr/>
      </dsp:nvSpPr>
      <dsp:spPr>
        <a:xfrm>
          <a:off x="8392880" y="20771"/>
          <a:ext cx="1465166" cy="197544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236DBD"/>
              </a:solidFill>
            </a:rPr>
            <a:t>Softline </a:t>
          </a:r>
          <a:r>
            <a:rPr lang="ru-RU" sz="1200" b="1" kern="1200" dirty="0" err="1">
              <a:solidFill>
                <a:srgbClr val="236DBD"/>
              </a:solidFill>
            </a:rPr>
            <a:t>Бандл</a:t>
          </a:r>
          <a:r>
            <a:rPr lang="ru-RU" sz="1200" b="1" kern="1200" dirty="0">
              <a:solidFill>
                <a:srgbClr val="236DBD"/>
              </a:solidFill>
            </a:rPr>
            <a:t> 2</a:t>
          </a:r>
        </a:p>
      </dsp:txBody>
      <dsp:txXfrm>
        <a:off x="8491652" y="20771"/>
        <a:ext cx="1267622" cy="197544"/>
      </dsp:txXfrm>
    </dsp:sp>
    <dsp:sp modelId="{AFA2D086-FB35-439D-BBB6-94057E412DF7}">
      <dsp:nvSpPr>
        <dsp:cNvPr id="0" name=""/>
        <dsp:cNvSpPr/>
      </dsp:nvSpPr>
      <dsp:spPr>
        <a:xfrm>
          <a:off x="9671218" y="32963"/>
          <a:ext cx="1634566" cy="173162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>
            <a:solidFill>
              <a:srgbClr val="328FCC"/>
            </a:solidFill>
            <a:latin typeface="Segoe UI"/>
            <a:ea typeface="+mn-ea"/>
            <a:cs typeface="+mn-cs"/>
          </a:endParaRPr>
        </a:p>
      </dsp:txBody>
      <dsp:txXfrm>
        <a:off x="9757799" y="32963"/>
        <a:ext cx="1461404" cy="173162"/>
      </dsp:txXfrm>
    </dsp:sp>
    <dsp:sp modelId="{E48B70F1-05AC-441E-BC99-CD342E62C885}">
      <dsp:nvSpPr>
        <dsp:cNvPr id="0" name=""/>
        <dsp:cNvSpPr/>
      </dsp:nvSpPr>
      <dsp:spPr>
        <a:xfrm>
          <a:off x="538154" y="271868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Виртуализация</a:t>
          </a:r>
        </a:p>
      </dsp:txBody>
      <dsp:txXfrm>
        <a:off x="657157" y="271868"/>
        <a:ext cx="3505995" cy="238006"/>
      </dsp:txXfrm>
    </dsp:sp>
    <dsp:sp modelId="{113A91F7-104A-43CE-96D0-6DDD34FECBB8}">
      <dsp:nvSpPr>
        <dsp:cNvPr id="0" name=""/>
        <dsp:cNvSpPr/>
      </dsp:nvSpPr>
      <dsp:spPr>
        <a:xfrm>
          <a:off x="4204803" y="292098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Hyper-V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92098"/>
        <a:ext cx="1267622" cy="197544"/>
      </dsp:txXfrm>
    </dsp:sp>
    <dsp:sp modelId="{741DF5DA-4E94-4FB3-B289-9DB437800867}">
      <dsp:nvSpPr>
        <dsp:cNvPr id="0" name=""/>
        <dsp:cNvSpPr/>
      </dsp:nvSpPr>
      <dsp:spPr>
        <a:xfrm>
          <a:off x="5600829" y="292098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Брест </a:t>
          </a:r>
          <a:r>
            <a:rPr lang="en-US" sz="1000" kern="1200" dirty="0">
              <a:solidFill>
                <a:schemeClr val="bg1"/>
              </a:solidFill>
            </a:rPr>
            <a:t>/ VM Manager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292098"/>
        <a:ext cx="1267622" cy="197544"/>
      </dsp:txXfrm>
    </dsp:sp>
    <dsp:sp modelId="{9291B40F-A92B-4C48-9603-EC051574A270}">
      <dsp:nvSpPr>
        <dsp:cNvPr id="0" name=""/>
        <dsp:cNvSpPr/>
      </dsp:nvSpPr>
      <dsp:spPr>
        <a:xfrm>
          <a:off x="6996854" y="292098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HOSTVM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292098"/>
        <a:ext cx="1267622" cy="197544"/>
      </dsp:txXfrm>
    </dsp:sp>
    <dsp:sp modelId="{FB8B269B-53BA-45F6-8109-F0FD8F277792}">
      <dsp:nvSpPr>
        <dsp:cNvPr id="0" name=""/>
        <dsp:cNvSpPr/>
      </dsp:nvSpPr>
      <dsp:spPr>
        <a:xfrm>
          <a:off x="8392880" y="292098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zVirt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292098"/>
        <a:ext cx="1267622" cy="197544"/>
      </dsp:txXfrm>
    </dsp:sp>
    <dsp:sp modelId="{F8B294C0-F90D-423B-B373-8CDD66D9A9D3}">
      <dsp:nvSpPr>
        <dsp:cNvPr id="0" name=""/>
        <dsp:cNvSpPr/>
      </dsp:nvSpPr>
      <dsp:spPr>
        <a:xfrm>
          <a:off x="9788906" y="292098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Space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292098"/>
        <a:ext cx="1267622" cy="197544"/>
      </dsp:txXfrm>
    </dsp:sp>
    <dsp:sp modelId="{6FADD685-94DA-4D49-87DB-2E309FD3671F}">
      <dsp:nvSpPr>
        <dsp:cNvPr id="0" name=""/>
        <dsp:cNvSpPr/>
      </dsp:nvSpPr>
      <dsp:spPr>
        <a:xfrm>
          <a:off x="538154" y="543195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Виртуальные рабочие столы</a:t>
          </a:r>
        </a:p>
      </dsp:txBody>
      <dsp:txXfrm>
        <a:off x="657157" y="543195"/>
        <a:ext cx="3505995" cy="238006"/>
      </dsp:txXfrm>
    </dsp:sp>
    <dsp:sp modelId="{5599BDF6-7801-4BAA-AF48-6834A8AE8C44}">
      <dsp:nvSpPr>
        <dsp:cNvPr id="0" name=""/>
        <dsp:cNvSpPr/>
      </dsp:nvSpPr>
      <dsp:spPr>
        <a:xfrm>
          <a:off x="4204803" y="563425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RDS/VDI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563425"/>
        <a:ext cx="1267622" cy="197544"/>
      </dsp:txXfrm>
    </dsp:sp>
    <dsp:sp modelId="{3B9035DE-99F6-4CD1-A0A9-14637FABBF8A}">
      <dsp:nvSpPr>
        <dsp:cNvPr id="0" name=""/>
        <dsp:cNvSpPr/>
      </dsp:nvSpPr>
      <dsp:spPr>
        <a:xfrm>
          <a:off x="5600829" y="563425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563425"/>
        <a:ext cx="1267622" cy="197544"/>
      </dsp:txXfrm>
    </dsp:sp>
    <dsp:sp modelId="{17607426-D82E-4CC9-BC30-C83D716D7F8A}">
      <dsp:nvSpPr>
        <dsp:cNvPr id="0" name=""/>
        <dsp:cNvSpPr/>
      </dsp:nvSpPr>
      <dsp:spPr>
        <a:xfrm>
          <a:off x="6996854" y="563425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HOSTVM VDI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563425"/>
        <a:ext cx="1267622" cy="197544"/>
      </dsp:txXfrm>
    </dsp:sp>
    <dsp:sp modelId="{9DDA2868-BFC7-457A-91D1-FD24030A5DB1}">
      <dsp:nvSpPr>
        <dsp:cNvPr id="0" name=""/>
        <dsp:cNvSpPr/>
      </dsp:nvSpPr>
      <dsp:spPr>
        <a:xfrm>
          <a:off x="8392880" y="563425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schemeClr val="bg1"/>
              </a:solidFill>
            </a:rPr>
            <a:t>Термидеск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VDI/Term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563425"/>
        <a:ext cx="1267622" cy="197544"/>
      </dsp:txXfrm>
    </dsp:sp>
    <dsp:sp modelId="{5BF43D05-85D4-4E1D-BED1-962BFC5A8283}">
      <dsp:nvSpPr>
        <dsp:cNvPr id="0" name=""/>
        <dsp:cNvSpPr/>
      </dsp:nvSpPr>
      <dsp:spPr>
        <a:xfrm>
          <a:off x="9788906" y="563425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Space VDI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563425"/>
        <a:ext cx="1267622" cy="197544"/>
      </dsp:txXfrm>
    </dsp:sp>
    <dsp:sp modelId="{AF75F248-4376-4F5C-86E9-4644A3192A5E}">
      <dsp:nvSpPr>
        <dsp:cNvPr id="0" name=""/>
        <dsp:cNvSpPr/>
      </dsp:nvSpPr>
      <dsp:spPr>
        <a:xfrm>
          <a:off x="538154" y="814521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серверная</a:t>
          </a:r>
        </a:p>
      </dsp:txBody>
      <dsp:txXfrm>
        <a:off x="657157" y="814521"/>
        <a:ext cx="3505995" cy="238006"/>
      </dsp:txXfrm>
    </dsp:sp>
    <dsp:sp modelId="{3ECAE098-C5C9-40FC-A7A3-E11BC08E5BFE}">
      <dsp:nvSpPr>
        <dsp:cNvPr id="0" name=""/>
        <dsp:cNvSpPr/>
      </dsp:nvSpPr>
      <dsp:spPr>
        <a:xfrm>
          <a:off x="4204803" y="834752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834752"/>
        <a:ext cx="1267622" cy="197544"/>
      </dsp:txXfrm>
    </dsp:sp>
    <dsp:sp modelId="{D2818CC0-BAF0-4F8C-8447-45B687E90F6A}">
      <dsp:nvSpPr>
        <dsp:cNvPr id="0" name=""/>
        <dsp:cNvSpPr/>
      </dsp:nvSpPr>
      <dsp:spPr>
        <a:xfrm>
          <a:off x="5600829" y="834752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834752"/>
        <a:ext cx="1267622" cy="197544"/>
      </dsp:txXfrm>
    </dsp:sp>
    <dsp:sp modelId="{8FE64417-63A2-4552-8FA2-FDF281A9071D}">
      <dsp:nvSpPr>
        <dsp:cNvPr id="0" name=""/>
        <dsp:cNvSpPr/>
      </dsp:nvSpPr>
      <dsp:spPr>
        <a:xfrm>
          <a:off x="6996854" y="834752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МСВСфера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834752"/>
        <a:ext cx="1267622" cy="197544"/>
      </dsp:txXfrm>
    </dsp:sp>
    <dsp:sp modelId="{55DF0FE2-CE0F-4426-8789-86E8CD51BD81}">
      <dsp:nvSpPr>
        <dsp:cNvPr id="0" name=""/>
        <dsp:cNvSpPr/>
      </dsp:nvSpPr>
      <dsp:spPr>
        <a:xfrm>
          <a:off x="8392880" y="834752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РедОС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834752"/>
        <a:ext cx="1267622" cy="197544"/>
      </dsp:txXfrm>
    </dsp:sp>
    <dsp:sp modelId="{0A04C291-00AF-4468-9057-445133C1F66B}">
      <dsp:nvSpPr>
        <dsp:cNvPr id="0" name=""/>
        <dsp:cNvSpPr/>
      </dsp:nvSpPr>
      <dsp:spPr>
        <a:xfrm>
          <a:off x="9788906" y="834752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АльтОС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834752"/>
        <a:ext cx="1267622" cy="197544"/>
      </dsp:txXfrm>
    </dsp:sp>
    <dsp:sp modelId="{15A082A6-DFC6-445C-AC72-372BFB083AAD}">
      <dsp:nvSpPr>
        <dsp:cNvPr id="0" name=""/>
        <dsp:cNvSpPr/>
      </dsp:nvSpPr>
      <dsp:spPr>
        <a:xfrm>
          <a:off x="538154" y="1085848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Служба каталогов</a:t>
          </a:r>
        </a:p>
      </dsp:txBody>
      <dsp:txXfrm>
        <a:off x="657157" y="1085848"/>
        <a:ext cx="3505995" cy="238006"/>
      </dsp:txXfrm>
    </dsp:sp>
    <dsp:sp modelId="{BCD132FD-F92E-4312-AD87-64181510EB4F}">
      <dsp:nvSpPr>
        <dsp:cNvPr id="0" name=""/>
        <dsp:cNvSpPr/>
      </dsp:nvSpPr>
      <dsp:spPr>
        <a:xfrm>
          <a:off x="4204803" y="1106079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Active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Directory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106079"/>
        <a:ext cx="1267622" cy="197544"/>
      </dsp:txXfrm>
    </dsp:sp>
    <dsp:sp modelId="{28A90F3C-65F4-4F47-B614-E839B768F0AD}">
      <dsp:nvSpPr>
        <dsp:cNvPr id="0" name=""/>
        <dsp:cNvSpPr/>
      </dsp:nvSpPr>
      <dsp:spPr>
        <a:xfrm>
          <a:off x="5600829" y="1106079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106079"/>
        <a:ext cx="1267622" cy="197544"/>
      </dsp:txXfrm>
    </dsp:sp>
    <dsp:sp modelId="{516457AE-A5F5-41A1-8A32-BCD576DC20A6}">
      <dsp:nvSpPr>
        <dsp:cNvPr id="0" name=""/>
        <dsp:cNvSpPr/>
      </dsp:nvSpPr>
      <dsp:spPr>
        <a:xfrm>
          <a:off x="6996854" y="1106079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FreeIPA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1106079"/>
        <a:ext cx="1267622" cy="197544"/>
      </dsp:txXfrm>
    </dsp:sp>
    <dsp:sp modelId="{BE803DBC-A68A-4270-92BA-1D15B1EBC5C3}">
      <dsp:nvSpPr>
        <dsp:cNvPr id="0" name=""/>
        <dsp:cNvSpPr/>
      </dsp:nvSpPr>
      <dsp:spPr>
        <a:xfrm>
          <a:off x="8392880" y="1106079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РедАДМ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1106079"/>
        <a:ext cx="1267622" cy="197544"/>
      </dsp:txXfrm>
    </dsp:sp>
    <dsp:sp modelId="{E521B12A-4B74-4A5F-82B6-BEDD2EDCE1B0}">
      <dsp:nvSpPr>
        <dsp:cNvPr id="0" name=""/>
        <dsp:cNvSpPr/>
      </dsp:nvSpPr>
      <dsp:spPr>
        <a:xfrm>
          <a:off x="9788906" y="1106079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ADMC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106079"/>
        <a:ext cx="1267622" cy="197544"/>
      </dsp:txXfrm>
    </dsp:sp>
    <dsp:sp modelId="{851786FE-62F0-49D9-BA4E-8AF11299B2F3}">
      <dsp:nvSpPr>
        <dsp:cNvPr id="0" name=""/>
        <dsp:cNvSpPr/>
      </dsp:nvSpPr>
      <dsp:spPr>
        <a:xfrm>
          <a:off x="538154" y="1357175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ОС Клиентская</a:t>
          </a:r>
        </a:p>
      </dsp:txBody>
      <dsp:txXfrm>
        <a:off x="657157" y="1357175"/>
        <a:ext cx="3505995" cy="238006"/>
      </dsp:txXfrm>
    </dsp:sp>
    <dsp:sp modelId="{64AF2EA7-CF7C-4D3F-8D47-4E4F68C5E9A3}">
      <dsp:nvSpPr>
        <dsp:cNvPr id="0" name=""/>
        <dsp:cNvSpPr/>
      </dsp:nvSpPr>
      <dsp:spPr>
        <a:xfrm>
          <a:off x="4204803" y="1377406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Windows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RedHat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377406"/>
        <a:ext cx="1267622" cy="197544"/>
      </dsp:txXfrm>
    </dsp:sp>
    <dsp:sp modelId="{6D2114E8-9B95-446E-8F6C-17FD8E2B30C1}">
      <dsp:nvSpPr>
        <dsp:cNvPr id="0" name=""/>
        <dsp:cNvSpPr/>
      </dsp:nvSpPr>
      <dsp:spPr>
        <a:xfrm>
          <a:off x="5600829" y="1377406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Astra Linux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377406"/>
        <a:ext cx="1267622" cy="197544"/>
      </dsp:txXfrm>
    </dsp:sp>
    <dsp:sp modelId="{416BF6CE-A5AA-4A02-9C7D-8A1BE000FDCE}">
      <dsp:nvSpPr>
        <dsp:cNvPr id="0" name=""/>
        <dsp:cNvSpPr/>
      </dsp:nvSpPr>
      <dsp:spPr>
        <a:xfrm>
          <a:off x="6996854" y="1377406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МСВСфера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7095626" y="1377406"/>
        <a:ext cx="1267622" cy="197544"/>
      </dsp:txXfrm>
    </dsp:sp>
    <dsp:sp modelId="{C23A81BE-B0A5-4E20-ABE1-AE80DFE651A0}">
      <dsp:nvSpPr>
        <dsp:cNvPr id="0" name=""/>
        <dsp:cNvSpPr/>
      </dsp:nvSpPr>
      <dsp:spPr>
        <a:xfrm>
          <a:off x="8392880" y="1377406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РедОС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1377406"/>
        <a:ext cx="1267622" cy="197544"/>
      </dsp:txXfrm>
    </dsp:sp>
    <dsp:sp modelId="{36FAA997-3120-4DAF-8BC2-5AEC81CB34AD}">
      <dsp:nvSpPr>
        <dsp:cNvPr id="0" name=""/>
        <dsp:cNvSpPr/>
      </dsp:nvSpPr>
      <dsp:spPr>
        <a:xfrm>
          <a:off x="9788906" y="1377406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АльтОС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377406"/>
        <a:ext cx="1267622" cy="197544"/>
      </dsp:txXfrm>
    </dsp:sp>
    <dsp:sp modelId="{8FE97CC7-8B2A-4457-8140-3C65E9EF4E9B}">
      <dsp:nvSpPr>
        <dsp:cNvPr id="0" name=""/>
        <dsp:cNvSpPr/>
      </dsp:nvSpPr>
      <dsp:spPr>
        <a:xfrm>
          <a:off x="538154" y="1628502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сервер</a:t>
          </a:r>
        </a:p>
      </dsp:txBody>
      <dsp:txXfrm>
        <a:off x="657157" y="1628502"/>
        <a:ext cx="3505995" cy="238006"/>
      </dsp:txXfrm>
    </dsp:sp>
    <dsp:sp modelId="{4E2B536A-1284-4459-A478-BE2604944394}">
      <dsp:nvSpPr>
        <dsp:cNvPr id="0" name=""/>
        <dsp:cNvSpPr/>
      </dsp:nvSpPr>
      <dsp:spPr>
        <a:xfrm>
          <a:off x="4204803" y="1648732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Exchange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648732"/>
        <a:ext cx="1267622" cy="197544"/>
      </dsp:txXfrm>
    </dsp:sp>
    <dsp:sp modelId="{25285A48-FCD8-4AAF-9284-DED5447DBB07}">
      <dsp:nvSpPr>
        <dsp:cNvPr id="0" name=""/>
        <dsp:cNvSpPr/>
      </dsp:nvSpPr>
      <dsp:spPr>
        <a:xfrm>
          <a:off x="5600829" y="1648732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RuPost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648732"/>
        <a:ext cx="1267622" cy="197544"/>
      </dsp:txXfrm>
    </dsp:sp>
    <dsp:sp modelId="{387C8BB4-F408-4D49-8100-B87FDC321FF4}">
      <dsp:nvSpPr>
        <dsp:cNvPr id="0" name=""/>
        <dsp:cNvSpPr/>
      </dsp:nvSpPr>
      <dsp:spPr>
        <a:xfrm>
          <a:off x="6996854" y="1648732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CommuniGate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Pro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1648732"/>
        <a:ext cx="1267622" cy="197544"/>
      </dsp:txXfrm>
    </dsp:sp>
    <dsp:sp modelId="{1597F9EB-F618-45A8-B1F9-F2A31A75A76A}">
      <dsp:nvSpPr>
        <dsp:cNvPr id="0" name=""/>
        <dsp:cNvSpPr/>
      </dsp:nvSpPr>
      <dsp:spPr>
        <a:xfrm>
          <a:off x="8392880" y="1648732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Tegu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1648732"/>
        <a:ext cx="1267622" cy="197544"/>
      </dsp:txXfrm>
    </dsp:sp>
    <dsp:sp modelId="{890E4A6D-AF3C-4B93-8F1D-DD368513C809}">
      <dsp:nvSpPr>
        <dsp:cNvPr id="0" name=""/>
        <dsp:cNvSpPr/>
      </dsp:nvSpPr>
      <dsp:spPr>
        <a:xfrm>
          <a:off x="9788906" y="1648732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Почта 2</a:t>
          </a:r>
        </a:p>
      </dsp:txBody>
      <dsp:txXfrm>
        <a:off x="9887678" y="1648732"/>
        <a:ext cx="1267622" cy="197544"/>
      </dsp:txXfrm>
    </dsp:sp>
    <dsp:sp modelId="{B2E62C19-9157-4D85-9BB8-D4CBE932C6D2}">
      <dsp:nvSpPr>
        <dsp:cNvPr id="0" name=""/>
        <dsp:cNvSpPr/>
      </dsp:nvSpPr>
      <dsp:spPr>
        <a:xfrm>
          <a:off x="538154" y="1899829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База данных (СУБД)</a:t>
          </a:r>
        </a:p>
      </dsp:txBody>
      <dsp:txXfrm>
        <a:off x="657157" y="1899829"/>
        <a:ext cx="3505995" cy="238006"/>
      </dsp:txXfrm>
    </dsp:sp>
    <dsp:sp modelId="{B0A7A338-0D3E-423B-B0A9-9CF47F5069AA}">
      <dsp:nvSpPr>
        <dsp:cNvPr id="0" name=""/>
        <dsp:cNvSpPr/>
      </dsp:nvSpPr>
      <dsp:spPr>
        <a:xfrm>
          <a:off x="4204803" y="1920059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SQL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1920059"/>
        <a:ext cx="1267622" cy="197544"/>
      </dsp:txXfrm>
    </dsp:sp>
    <dsp:sp modelId="{9CF6AFE5-CE06-426A-B434-3DC3692BC4B0}">
      <dsp:nvSpPr>
        <dsp:cNvPr id="0" name=""/>
        <dsp:cNvSpPr/>
      </dsp:nvSpPr>
      <dsp:spPr>
        <a:xfrm>
          <a:off x="5600829" y="1920059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Tantor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1920059"/>
        <a:ext cx="1267622" cy="197544"/>
      </dsp:txXfrm>
    </dsp:sp>
    <dsp:sp modelId="{D25DAF8C-50BE-4B20-9D25-41221BDB3F14}">
      <dsp:nvSpPr>
        <dsp:cNvPr id="0" name=""/>
        <dsp:cNvSpPr/>
      </dsp:nvSpPr>
      <dsp:spPr>
        <a:xfrm>
          <a:off x="6996854" y="1920059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1920059"/>
        <a:ext cx="1267622" cy="197544"/>
      </dsp:txXfrm>
    </dsp:sp>
    <dsp:sp modelId="{766B19F8-5BC3-48CD-8C0B-3E7F9E17C25E}">
      <dsp:nvSpPr>
        <dsp:cNvPr id="0" name=""/>
        <dsp:cNvSpPr/>
      </dsp:nvSpPr>
      <dsp:spPr>
        <a:xfrm>
          <a:off x="8392880" y="1920059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Postgres Pro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1920059"/>
        <a:ext cx="1267622" cy="197544"/>
      </dsp:txXfrm>
    </dsp:sp>
    <dsp:sp modelId="{5EDC858B-CB3B-4D63-B8F9-E49CD52AE083}">
      <dsp:nvSpPr>
        <dsp:cNvPr id="0" name=""/>
        <dsp:cNvSpPr/>
      </dsp:nvSpPr>
      <dsp:spPr>
        <a:xfrm>
          <a:off x="9788906" y="1920059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PostgreSQL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1920059"/>
        <a:ext cx="1267622" cy="197544"/>
      </dsp:txXfrm>
    </dsp:sp>
    <dsp:sp modelId="{47737276-3109-4FFA-8E70-43E447609CF7}">
      <dsp:nvSpPr>
        <dsp:cNvPr id="0" name=""/>
        <dsp:cNvSpPr/>
      </dsp:nvSpPr>
      <dsp:spPr>
        <a:xfrm>
          <a:off x="538154" y="2171156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Совместное редактирование документов</a:t>
          </a:r>
        </a:p>
      </dsp:txBody>
      <dsp:txXfrm>
        <a:off x="657157" y="2171156"/>
        <a:ext cx="3505995" cy="238006"/>
      </dsp:txXfrm>
    </dsp:sp>
    <dsp:sp modelId="{751DD8DF-30A0-486F-9FE6-01E09C0F415E}">
      <dsp:nvSpPr>
        <dsp:cNvPr id="0" name=""/>
        <dsp:cNvSpPr/>
      </dsp:nvSpPr>
      <dsp:spPr>
        <a:xfrm>
          <a:off x="4204803" y="2191386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Server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191386"/>
        <a:ext cx="1267622" cy="197544"/>
      </dsp:txXfrm>
    </dsp:sp>
    <dsp:sp modelId="{47E1C551-148C-4F57-A260-D6DCACD9F7E6}">
      <dsp:nvSpPr>
        <dsp:cNvPr id="0" name=""/>
        <dsp:cNvSpPr/>
      </dsp:nvSpPr>
      <dsp:spPr>
        <a:xfrm>
          <a:off x="5600829" y="2191386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5699601" y="2191386"/>
        <a:ext cx="1267622" cy="197544"/>
      </dsp:txXfrm>
    </dsp:sp>
    <dsp:sp modelId="{B263FF33-B5B4-4EF6-BFC6-898598BAC95E}">
      <dsp:nvSpPr>
        <dsp:cNvPr id="0" name=""/>
        <dsp:cNvSpPr/>
      </dsp:nvSpPr>
      <dsp:spPr>
        <a:xfrm>
          <a:off x="6996854" y="2191386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сервер док.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2191386"/>
        <a:ext cx="1267622" cy="197544"/>
      </dsp:txXfrm>
    </dsp:sp>
    <dsp:sp modelId="{6A9EA585-DCA6-4D73-BA26-923F395034A5}">
      <dsp:nvSpPr>
        <dsp:cNvPr id="0" name=""/>
        <dsp:cNvSpPr/>
      </dsp:nvSpPr>
      <dsp:spPr>
        <a:xfrm>
          <a:off x="8392880" y="2191386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</a:t>
          </a: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сервер док.</a:t>
          </a:r>
        </a:p>
      </dsp:txBody>
      <dsp:txXfrm>
        <a:off x="8491652" y="2191386"/>
        <a:ext cx="1267622" cy="197544"/>
      </dsp:txXfrm>
    </dsp:sp>
    <dsp:sp modelId="{6DA11544-68FB-4E31-8857-55AFE79DCE75}">
      <dsp:nvSpPr>
        <dsp:cNvPr id="0" name=""/>
        <dsp:cNvSpPr/>
      </dsp:nvSpPr>
      <dsp:spPr>
        <a:xfrm>
          <a:off x="9788906" y="2191386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Частное облако 2</a:t>
          </a:r>
        </a:p>
      </dsp:txBody>
      <dsp:txXfrm>
        <a:off x="9887678" y="2191386"/>
        <a:ext cx="1267622" cy="197544"/>
      </dsp:txXfrm>
    </dsp:sp>
    <dsp:sp modelId="{01954592-F35A-44E3-B780-215EC6A802AF}">
      <dsp:nvSpPr>
        <dsp:cNvPr id="0" name=""/>
        <dsp:cNvSpPr/>
      </dsp:nvSpPr>
      <dsp:spPr>
        <a:xfrm>
          <a:off x="538154" y="2442482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Хранилище данных</a:t>
          </a:r>
        </a:p>
      </dsp:txBody>
      <dsp:txXfrm>
        <a:off x="657157" y="2442482"/>
        <a:ext cx="3505995" cy="238006"/>
      </dsp:txXfrm>
    </dsp:sp>
    <dsp:sp modelId="{E874413E-53BC-493C-BE7F-FBB75E978E1D}">
      <dsp:nvSpPr>
        <dsp:cNvPr id="0" name=""/>
        <dsp:cNvSpPr/>
      </dsp:nvSpPr>
      <dsp:spPr>
        <a:xfrm>
          <a:off x="4204803" y="2462713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OneDrive for Business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462713"/>
        <a:ext cx="1267622" cy="197544"/>
      </dsp:txXfrm>
    </dsp:sp>
    <dsp:sp modelId="{B3D8144A-E0E5-49D2-A5C3-EE18B8700B81}">
      <dsp:nvSpPr>
        <dsp:cNvPr id="0" name=""/>
        <dsp:cNvSpPr/>
      </dsp:nvSpPr>
      <dsp:spPr>
        <a:xfrm>
          <a:off x="5600829" y="2462713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Облако</a:t>
          </a:r>
        </a:p>
      </dsp:txBody>
      <dsp:txXfrm>
        <a:off x="5699601" y="2462713"/>
        <a:ext cx="1267622" cy="197544"/>
      </dsp:txXfrm>
    </dsp:sp>
    <dsp:sp modelId="{568B9978-44D1-4864-84DF-D4C854278443}">
      <dsp:nvSpPr>
        <dsp:cNvPr id="0" name=""/>
        <dsp:cNvSpPr/>
      </dsp:nvSpPr>
      <dsp:spPr>
        <a:xfrm>
          <a:off x="6996854" y="2462713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NextCloud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2462713"/>
        <a:ext cx="1267622" cy="197544"/>
      </dsp:txXfrm>
    </dsp:sp>
    <dsp:sp modelId="{C611F59B-E9A2-4C58-AB3A-6B96ACD36AD9}">
      <dsp:nvSpPr>
        <dsp:cNvPr id="0" name=""/>
        <dsp:cNvSpPr/>
      </dsp:nvSpPr>
      <dsp:spPr>
        <a:xfrm>
          <a:off x="8392880" y="2462713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 корп. </a:t>
          </a: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серв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8491652" y="2462713"/>
        <a:ext cx="1267622" cy="197544"/>
      </dsp:txXfrm>
    </dsp:sp>
    <dsp:sp modelId="{9F86BE45-8E3C-473B-9181-B024FB692468}">
      <dsp:nvSpPr>
        <dsp:cNvPr id="0" name=""/>
        <dsp:cNvSpPr/>
      </dsp:nvSpPr>
      <dsp:spPr>
        <a:xfrm>
          <a:off x="9788906" y="2462713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Частное облако 2</a:t>
          </a:r>
        </a:p>
      </dsp:txBody>
      <dsp:txXfrm>
        <a:off x="9887678" y="2462713"/>
        <a:ext cx="1267622" cy="197544"/>
      </dsp:txXfrm>
    </dsp:sp>
    <dsp:sp modelId="{383147AB-1130-42B6-9A31-A0B713BFA1D2}">
      <dsp:nvSpPr>
        <dsp:cNvPr id="0" name=""/>
        <dsp:cNvSpPr/>
      </dsp:nvSpPr>
      <dsp:spPr>
        <a:xfrm>
          <a:off x="538154" y="2713809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Мессенджер, видеозвонки, конференции, трансляции</a:t>
          </a:r>
        </a:p>
      </dsp:txBody>
      <dsp:txXfrm>
        <a:off x="657157" y="2713809"/>
        <a:ext cx="3505995" cy="238006"/>
      </dsp:txXfrm>
    </dsp:sp>
    <dsp:sp modelId="{2029C37A-E62E-41C2-B696-CFA6C0EF78F9}">
      <dsp:nvSpPr>
        <dsp:cNvPr id="0" name=""/>
        <dsp:cNvSpPr/>
      </dsp:nvSpPr>
      <dsp:spPr>
        <a:xfrm>
          <a:off x="4204803" y="2734040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2734040"/>
        <a:ext cx="1267622" cy="197544"/>
      </dsp:txXfrm>
    </dsp:sp>
    <dsp:sp modelId="{E67FF568-8A62-4714-890C-9ED98B4583EE}">
      <dsp:nvSpPr>
        <dsp:cNvPr id="0" name=""/>
        <dsp:cNvSpPr/>
      </dsp:nvSpPr>
      <dsp:spPr>
        <a:xfrm>
          <a:off x="5600829" y="2734040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мессенджер</a:t>
          </a:r>
        </a:p>
      </dsp:txBody>
      <dsp:txXfrm>
        <a:off x="5699601" y="2734040"/>
        <a:ext cx="1267622" cy="197544"/>
      </dsp:txXfrm>
    </dsp:sp>
    <dsp:sp modelId="{BF49DC81-FB37-49B1-8F68-8E2416D6A739}">
      <dsp:nvSpPr>
        <dsp:cNvPr id="0" name=""/>
        <dsp:cNvSpPr/>
      </dsp:nvSpPr>
      <dsp:spPr>
        <a:xfrm>
          <a:off x="6996854" y="2734040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мессенджер</a:t>
          </a:r>
        </a:p>
      </dsp:txBody>
      <dsp:txXfrm>
        <a:off x="7095626" y="2734040"/>
        <a:ext cx="1267622" cy="197544"/>
      </dsp:txXfrm>
    </dsp:sp>
    <dsp:sp modelId="{459B3F38-887D-48D9-A425-C05799AD95D7}">
      <dsp:nvSpPr>
        <dsp:cNvPr id="0" name=""/>
        <dsp:cNvSpPr/>
      </dsp:nvSpPr>
      <dsp:spPr>
        <a:xfrm>
          <a:off x="8392880" y="2734040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Webinar Meetings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8491652" y="2734040"/>
        <a:ext cx="1267622" cy="197544"/>
      </dsp:txXfrm>
    </dsp:sp>
    <dsp:sp modelId="{25D61911-0518-4821-8219-1D28C6127B1B}">
      <dsp:nvSpPr>
        <dsp:cNvPr id="0" name=""/>
        <dsp:cNvSpPr/>
      </dsp:nvSpPr>
      <dsp:spPr>
        <a:xfrm>
          <a:off x="9788906" y="2734040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Squadus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887678" y="2734040"/>
        <a:ext cx="1267622" cy="197544"/>
      </dsp:txXfrm>
    </dsp:sp>
    <dsp:sp modelId="{023F0E25-9B7B-4633-84AF-C4AC4F872F9C}">
      <dsp:nvSpPr>
        <dsp:cNvPr id="0" name=""/>
        <dsp:cNvSpPr/>
      </dsp:nvSpPr>
      <dsp:spPr>
        <a:xfrm>
          <a:off x="538154" y="2985136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Редактор документов</a:t>
          </a:r>
        </a:p>
      </dsp:txBody>
      <dsp:txXfrm>
        <a:off x="657157" y="2985136"/>
        <a:ext cx="3505995" cy="238006"/>
      </dsp:txXfrm>
    </dsp:sp>
    <dsp:sp modelId="{6FC1205B-24CC-4D25-9630-6044AD1848D3}">
      <dsp:nvSpPr>
        <dsp:cNvPr id="0" name=""/>
        <dsp:cNvSpPr/>
      </dsp:nvSpPr>
      <dsp:spPr>
        <a:xfrm>
          <a:off x="4204803" y="3005367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Office (word, excel </a:t>
          </a:r>
          <a:r>
            <a:rPr lang="ru-RU" sz="1000" kern="1200" dirty="0" err="1">
              <a:solidFill>
                <a:schemeClr val="bg1"/>
              </a:solidFill>
            </a:rPr>
            <a:t>тд</a:t>
          </a:r>
          <a:r>
            <a:rPr lang="en-US" sz="1000" kern="1200" dirty="0">
              <a:solidFill>
                <a:schemeClr val="bg1"/>
              </a:solidFill>
            </a:rPr>
            <a:t>)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005367"/>
        <a:ext cx="1267622" cy="197544"/>
      </dsp:txXfrm>
    </dsp:sp>
    <dsp:sp modelId="{BEDDF03B-0F35-46CF-8433-BF14B9616FD2}">
      <dsp:nvSpPr>
        <dsp:cNvPr id="0" name=""/>
        <dsp:cNvSpPr/>
      </dsp:nvSpPr>
      <dsp:spPr>
        <a:xfrm>
          <a:off x="5600829" y="3005367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Alter Office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5699601" y="3005367"/>
        <a:ext cx="1267622" cy="197544"/>
      </dsp:txXfrm>
    </dsp:sp>
    <dsp:sp modelId="{1F421399-7FFD-4BEE-8371-D9C5F1AAA3AE}">
      <dsp:nvSpPr>
        <dsp:cNvPr id="0" name=""/>
        <dsp:cNvSpPr/>
      </dsp:nvSpPr>
      <dsp:spPr>
        <a:xfrm>
          <a:off x="6996854" y="3005367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Р7-офис.Редакторы</a:t>
          </a:r>
          <a:endParaRPr lang="ru-RU" sz="10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095626" y="3005367"/>
        <a:ext cx="1267622" cy="197544"/>
      </dsp:txXfrm>
    </dsp:sp>
    <dsp:sp modelId="{C2C9009E-E161-4FF2-B767-65B3F5C9A85E}">
      <dsp:nvSpPr>
        <dsp:cNvPr id="0" name=""/>
        <dsp:cNvSpPr/>
      </dsp:nvSpPr>
      <dsp:spPr>
        <a:xfrm>
          <a:off x="8392880" y="3005367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Р7-офис.Редакторы</a:t>
          </a:r>
        </a:p>
      </dsp:txBody>
      <dsp:txXfrm>
        <a:off x="8491652" y="3005367"/>
        <a:ext cx="1267622" cy="197544"/>
      </dsp:txXfrm>
    </dsp:sp>
    <dsp:sp modelId="{5D2C240B-229C-45C7-9616-4E75E25E9BF8}">
      <dsp:nvSpPr>
        <dsp:cNvPr id="0" name=""/>
        <dsp:cNvSpPr/>
      </dsp:nvSpPr>
      <dsp:spPr>
        <a:xfrm>
          <a:off x="9788906" y="3005367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Мой офис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9887678" y="3005367"/>
        <a:ext cx="1267622" cy="197544"/>
      </dsp:txXfrm>
    </dsp:sp>
    <dsp:sp modelId="{42B713BE-A566-46E3-B809-4A86075DD9C7}">
      <dsp:nvSpPr>
        <dsp:cNvPr id="0" name=""/>
        <dsp:cNvSpPr/>
      </dsp:nvSpPr>
      <dsp:spPr>
        <a:xfrm>
          <a:off x="538154" y="3256463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Почтовый клиент </a:t>
          </a:r>
        </a:p>
      </dsp:txBody>
      <dsp:txXfrm>
        <a:off x="657157" y="3256463"/>
        <a:ext cx="3505995" cy="238006"/>
      </dsp:txXfrm>
    </dsp:sp>
    <dsp:sp modelId="{DF1D0023-05BD-47B3-8C2D-27FEB7EC56D3}">
      <dsp:nvSpPr>
        <dsp:cNvPr id="0" name=""/>
        <dsp:cNvSpPr/>
      </dsp:nvSpPr>
      <dsp:spPr>
        <a:xfrm>
          <a:off x="4204803" y="3276694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Outlook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276694"/>
        <a:ext cx="1267622" cy="197544"/>
      </dsp:txXfrm>
    </dsp:sp>
    <dsp:sp modelId="{DFFA22EC-E18E-46F1-8426-FBA326B70FB6}">
      <dsp:nvSpPr>
        <dsp:cNvPr id="0" name=""/>
        <dsp:cNvSpPr/>
      </dsp:nvSpPr>
      <dsp:spPr>
        <a:xfrm>
          <a:off x="5600829" y="3276694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AMail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5699601" y="3276694"/>
        <a:ext cx="1267622" cy="197544"/>
      </dsp:txXfrm>
    </dsp:sp>
    <dsp:sp modelId="{133865E2-68B7-4A56-8F93-94C90C67E416}">
      <dsp:nvSpPr>
        <dsp:cNvPr id="0" name=""/>
        <dsp:cNvSpPr/>
      </dsp:nvSpPr>
      <dsp:spPr>
        <a:xfrm>
          <a:off x="6996854" y="3276694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095626" y="3276694"/>
        <a:ext cx="1267622" cy="197544"/>
      </dsp:txXfrm>
    </dsp:sp>
    <dsp:sp modelId="{D8C19243-821D-444E-B5AC-44843A0DDA5F}">
      <dsp:nvSpPr>
        <dsp:cNvPr id="0" name=""/>
        <dsp:cNvSpPr/>
      </dsp:nvSpPr>
      <dsp:spPr>
        <a:xfrm>
          <a:off x="8392880" y="3276694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Р7-Органайзер</a:t>
          </a:r>
        </a:p>
      </dsp:txBody>
      <dsp:txXfrm>
        <a:off x="8491652" y="3276694"/>
        <a:ext cx="1267622" cy="197544"/>
      </dsp:txXfrm>
    </dsp:sp>
    <dsp:sp modelId="{DE178F9C-B072-425A-9039-00DF0ABBDECD}">
      <dsp:nvSpPr>
        <dsp:cNvPr id="0" name=""/>
        <dsp:cNvSpPr/>
      </dsp:nvSpPr>
      <dsp:spPr>
        <a:xfrm>
          <a:off x="9788906" y="3276694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Мой Офис Почта</a:t>
          </a:r>
        </a:p>
      </dsp:txBody>
      <dsp:txXfrm>
        <a:off x="9887678" y="3276694"/>
        <a:ext cx="1267622" cy="197544"/>
      </dsp:txXfrm>
    </dsp:sp>
    <dsp:sp modelId="{69002C3E-DBDC-434E-90F8-06B65287F218}">
      <dsp:nvSpPr>
        <dsp:cNvPr id="0" name=""/>
        <dsp:cNvSpPr/>
      </dsp:nvSpPr>
      <dsp:spPr>
        <a:xfrm>
          <a:off x="538154" y="3527790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Удалённое управление</a:t>
          </a:r>
        </a:p>
      </dsp:txBody>
      <dsp:txXfrm>
        <a:off x="657157" y="3527790"/>
        <a:ext cx="3505995" cy="238006"/>
      </dsp:txXfrm>
    </dsp:sp>
    <dsp:sp modelId="{265F822A-2EA5-449F-BCC3-7C4D8F94C52F}">
      <dsp:nvSpPr>
        <dsp:cNvPr id="0" name=""/>
        <dsp:cNvSpPr/>
      </dsp:nvSpPr>
      <dsp:spPr>
        <a:xfrm>
          <a:off x="4204803" y="3548020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RDS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/</a:t>
          </a:r>
          <a:r>
            <a:rPr lang="ru-RU" sz="1000" kern="1200" dirty="0">
              <a:solidFill>
                <a:schemeClr val="bg1"/>
              </a:solidFill>
            </a:rPr>
            <a:t> </a:t>
          </a:r>
          <a:r>
            <a:rPr lang="en-US" sz="1000" kern="1200" dirty="0">
              <a:solidFill>
                <a:schemeClr val="bg1"/>
              </a:solidFill>
            </a:rPr>
            <a:t>TeamViewer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548020"/>
        <a:ext cx="1267622" cy="197544"/>
      </dsp:txXfrm>
    </dsp:sp>
    <dsp:sp modelId="{011FCED7-5E50-431B-83A3-BE4E70A41C6C}">
      <dsp:nvSpPr>
        <dsp:cNvPr id="0" name=""/>
        <dsp:cNvSpPr/>
      </dsp:nvSpPr>
      <dsp:spPr>
        <a:xfrm>
          <a:off x="5600829" y="3548020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3548020"/>
        <a:ext cx="1267622" cy="197544"/>
      </dsp:txXfrm>
    </dsp:sp>
    <dsp:sp modelId="{F83FA557-2B78-4E32-BD76-A23782B63FC6}">
      <dsp:nvSpPr>
        <dsp:cNvPr id="0" name=""/>
        <dsp:cNvSpPr/>
      </dsp:nvSpPr>
      <dsp:spPr>
        <a:xfrm>
          <a:off x="6996854" y="3548020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3548020"/>
        <a:ext cx="1267622" cy="197544"/>
      </dsp:txXfrm>
    </dsp:sp>
    <dsp:sp modelId="{4B786CF4-4569-4D5A-82E6-C026182964C9}">
      <dsp:nvSpPr>
        <dsp:cNvPr id="0" name=""/>
        <dsp:cNvSpPr/>
      </dsp:nvSpPr>
      <dsp:spPr>
        <a:xfrm>
          <a:off x="8392880" y="3548020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Ассистент</a:t>
          </a:r>
        </a:p>
      </dsp:txBody>
      <dsp:txXfrm>
        <a:off x="8491652" y="3548020"/>
        <a:ext cx="1267622" cy="197544"/>
      </dsp:txXfrm>
    </dsp:sp>
    <dsp:sp modelId="{A0F2FD17-1325-489F-9F40-35E733B74E7C}">
      <dsp:nvSpPr>
        <dsp:cNvPr id="0" name=""/>
        <dsp:cNvSpPr/>
      </dsp:nvSpPr>
      <dsp:spPr>
        <a:xfrm>
          <a:off x="9788906" y="3548020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Ассистент</a:t>
          </a:r>
        </a:p>
      </dsp:txBody>
      <dsp:txXfrm>
        <a:off x="9887678" y="3548020"/>
        <a:ext cx="1267622" cy="197544"/>
      </dsp:txXfrm>
    </dsp:sp>
    <dsp:sp modelId="{30BF8E81-B8E0-45B5-98A1-96C141DCD7B0}">
      <dsp:nvSpPr>
        <dsp:cNvPr id="0" name=""/>
        <dsp:cNvSpPr/>
      </dsp:nvSpPr>
      <dsp:spPr>
        <a:xfrm>
          <a:off x="538154" y="3799117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Мониторинг</a:t>
          </a:r>
        </a:p>
      </dsp:txBody>
      <dsp:txXfrm>
        <a:off x="657157" y="3799117"/>
        <a:ext cx="3505995" cy="238006"/>
      </dsp:txXfrm>
    </dsp:sp>
    <dsp:sp modelId="{6BF6F322-59BA-4E84-8B12-FC19EBAD4BCD}">
      <dsp:nvSpPr>
        <dsp:cNvPr id="0" name=""/>
        <dsp:cNvSpPr/>
      </dsp:nvSpPr>
      <dsp:spPr>
        <a:xfrm>
          <a:off x="4204803" y="3819347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SCOM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3819347"/>
        <a:ext cx="1267622" cy="197544"/>
      </dsp:txXfrm>
    </dsp:sp>
    <dsp:sp modelId="{21B8CFDC-F55E-424F-B457-F1C86DB58431}">
      <dsp:nvSpPr>
        <dsp:cNvPr id="0" name=""/>
        <dsp:cNvSpPr/>
      </dsp:nvSpPr>
      <dsp:spPr>
        <a:xfrm>
          <a:off x="5600829" y="3819347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3819347"/>
        <a:ext cx="1267622" cy="197544"/>
      </dsp:txXfrm>
    </dsp:sp>
    <dsp:sp modelId="{960826CC-4276-4DED-B262-32D6D411D446}">
      <dsp:nvSpPr>
        <dsp:cNvPr id="0" name=""/>
        <dsp:cNvSpPr/>
      </dsp:nvSpPr>
      <dsp:spPr>
        <a:xfrm>
          <a:off x="6996854" y="3819347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3819347"/>
        <a:ext cx="1267622" cy="197544"/>
      </dsp:txXfrm>
    </dsp:sp>
    <dsp:sp modelId="{35D8CB84-415E-4D32-B8F7-272F87B91692}">
      <dsp:nvSpPr>
        <dsp:cNvPr id="0" name=""/>
        <dsp:cNvSpPr/>
      </dsp:nvSpPr>
      <dsp:spPr>
        <a:xfrm>
          <a:off x="8392880" y="3819347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Zabbix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3819347"/>
        <a:ext cx="1267622" cy="197544"/>
      </dsp:txXfrm>
    </dsp:sp>
    <dsp:sp modelId="{E2490B3C-77CE-4704-90B0-5FD596193322}">
      <dsp:nvSpPr>
        <dsp:cNvPr id="0" name=""/>
        <dsp:cNvSpPr/>
      </dsp:nvSpPr>
      <dsp:spPr>
        <a:xfrm>
          <a:off x="9788906" y="3819347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Grafana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3819347"/>
        <a:ext cx="1267622" cy="197544"/>
      </dsp:txXfrm>
    </dsp:sp>
    <dsp:sp modelId="{6B6DE428-B195-42BC-96C0-D97F39B2D831}">
      <dsp:nvSpPr>
        <dsp:cNvPr id="0" name=""/>
        <dsp:cNvSpPr/>
      </dsp:nvSpPr>
      <dsp:spPr>
        <a:xfrm>
          <a:off x="538154" y="4070444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</a:t>
          </a:r>
          <a:r>
            <a:rPr lang="ru-RU" sz="1000" b="0" kern="1200" dirty="0" err="1"/>
            <a:t>конфигруациями</a:t>
          </a:r>
          <a:endParaRPr lang="ru-RU" sz="1000" b="0" kern="1200" dirty="0"/>
        </a:p>
      </dsp:txBody>
      <dsp:txXfrm>
        <a:off x="657157" y="4070444"/>
        <a:ext cx="3505995" cy="238006"/>
      </dsp:txXfrm>
    </dsp:sp>
    <dsp:sp modelId="{B23E0824-B04D-412D-B885-283C6E25232E}">
      <dsp:nvSpPr>
        <dsp:cNvPr id="0" name=""/>
        <dsp:cNvSpPr/>
      </dsp:nvSpPr>
      <dsp:spPr>
        <a:xfrm>
          <a:off x="4204803" y="4090674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SCCM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090674"/>
        <a:ext cx="1267622" cy="197544"/>
      </dsp:txXfrm>
    </dsp:sp>
    <dsp:sp modelId="{85588880-CEA4-40E8-BFA8-B4080085F1C8}">
      <dsp:nvSpPr>
        <dsp:cNvPr id="0" name=""/>
        <dsp:cNvSpPr/>
      </dsp:nvSpPr>
      <dsp:spPr>
        <a:xfrm>
          <a:off x="5600829" y="4090674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ALD Pro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090674"/>
        <a:ext cx="1267622" cy="197544"/>
      </dsp:txXfrm>
    </dsp:sp>
    <dsp:sp modelId="{C129C4AB-78E4-4AB1-93CF-203A08CE41E0}">
      <dsp:nvSpPr>
        <dsp:cNvPr id="0" name=""/>
        <dsp:cNvSpPr/>
      </dsp:nvSpPr>
      <dsp:spPr>
        <a:xfrm>
          <a:off x="6996854" y="4090674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SaltStack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4090674"/>
        <a:ext cx="1267622" cy="197544"/>
      </dsp:txXfrm>
    </dsp:sp>
    <dsp:sp modelId="{DEE538BC-874A-45EC-B0C4-1A2F502E7138}">
      <dsp:nvSpPr>
        <dsp:cNvPr id="0" name=""/>
        <dsp:cNvSpPr/>
      </dsp:nvSpPr>
      <dsp:spPr>
        <a:xfrm>
          <a:off x="8392880" y="4090674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Ansible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4090674"/>
        <a:ext cx="1267622" cy="197544"/>
      </dsp:txXfrm>
    </dsp:sp>
    <dsp:sp modelId="{82633640-8DB0-4096-ABE7-A1EC3DDC0231}">
      <dsp:nvSpPr>
        <dsp:cNvPr id="0" name=""/>
        <dsp:cNvSpPr/>
      </dsp:nvSpPr>
      <dsp:spPr>
        <a:xfrm>
          <a:off x="9788906" y="4090674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Puppet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090674"/>
        <a:ext cx="1267622" cy="197544"/>
      </dsp:txXfrm>
    </dsp:sp>
    <dsp:sp modelId="{361B93A9-43CF-4B6D-91D0-CE46B6274E4C}">
      <dsp:nvSpPr>
        <dsp:cNvPr id="0" name=""/>
        <dsp:cNvSpPr/>
      </dsp:nvSpPr>
      <dsp:spPr>
        <a:xfrm>
          <a:off x="538154" y="4341770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ВКС (переговорные комнаты)</a:t>
          </a:r>
        </a:p>
      </dsp:txBody>
      <dsp:txXfrm>
        <a:off x="657157" y="4341770"/>
        <a:ext cx="3505995" cy="238006"/>
      </dsp:txXfrm>
    </dsp:sp>
    <dsp:sp modelId="{1434D892-6FFE-497A-A738-19F3E161D2E8}">
      <dsp:nvSpPr>
        <dsp:cNvPr id="0" name=""/>
        <dsp:cNvSpPr/>
      </dsp:nvSpPr>
      <dsp:spPr>
        <a:xfrm>
          <a:off x="4204803" y="4362001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Teams / Skype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362001"/>
        <a:ext cx="1267622" cy="197544"/>
      </dsp:txXfrm>
    </dsp:sp>
    <dsp:sp modelId="{4D6D4057-C32E-433F-8634-8577CEB449F3}">
      <dsp:nvSpPr>
        <dsp:cNvPr id="0" name=""/>
        <dsp:cNvSpPr/>
      </dsp:nvSpPr>
      <dsp:spPr>
        <a:xfrm>
          <a:off x="5600829" y="4362001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Труконф</a:t>
          </a:r>
          <a:r>
            <a:rPr lang="ru-RU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 </a:t>
          </a:r>
          <a:r>
            <a:rPr lang="en-US" sz="1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room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5699601" y="4362001"/>
        <a:ext cx="1267622" cy="197544"/>
      </dsp:txXfrm>
    </dsp:sp>
    <dsp:sp modelId="{9A62D5AE-9051-4972-BB11-549683B6D7DE}">
      <dsp:nvSpPr>
        <dsp:cNvPr id="0" name=""/>
        <dsp:cNvSpPr/>
      </dsp:nvSpPr>
      <dsp:spPr>
        <a:xfrm>
          <a:off x="6996854" y="4362001"/>
          <a:ext cx="1465166" cy="197544"/>
        </a:xfrm>
        <a:prstGeom prst="chevron">
          <a:avLst/>
        </a:prstGeom>
        <a:solidFill>
          <a:srgbClr val="A20C33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нет</a:t>
          </a:r>
        </a:p>
      </dsp:txBody>
      <dsp:txXfrm>
        <a:off x="7095626" y="4362001"/>
        <a:ext cx="1267622" cy="197544"/>
      </dsp:txXfrm>
    </dsp:sp>
    <dsp:sp modelId="{B8DEE646-201A-4D09-8BD0-FA98761AC1B2}">
      <dsp:nvSpPr>
        <dsp:cNvPr id="0" name=""/>
        <dsp:cNvSpPr/>
      </dsp:nvSpPr>
      <dsp:spPr>
        <a:xfrm>
          <a:off x="8392880" y="4362001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Webinar</a:t>
          </a:r>
          <a:endParaRPr lang="ru-RU" sz="1000" b="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8491652" y="4362001"/>
        <a:ext cx="1267622" cy="197544"/>
      </dsp:txXfrm>
    </dsp:sp>
    <dsp:sp modelId="{646F9EB4-FAAB-4BAE-97CD-E794B9F53FE5}">
      <dsp:nvSpPr>
        <dsp:cNvPr id="0" name=""/>
        <dsp:cNvSpPr/>
      </dsp:nvSpPr>
      <dsp:spPr>
        <a:xfrm>
          <a:off x="9788906" y="4362001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Vinteo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362001"/>
        <a:ext cx="1267622" cy="197544"/>
      </dsp:txXfrm>
    </dsp:sp>
    <dsp:sp modelId="{7AAD670E-0D11-45F7-B0FD-E627A236F9B1}">
      <dsp:nvSpPr>
        <dsp:cNvPr id="0" name=""/>
        <dsp:cNvSpPr/>
      </dsp:nvSpPr>
      <dsp:spPr>
        <a:xfrm>
          <a:off x="538154" y="4613097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Резервное копирование</a:t>
          </a:r>
        </a:p>
      </dsp:txBody>
      <dsp:txXfrm>
        <a:off x="657157" y="4613097"/>
        <a:ext cx="3505995" cy="238006"/>
      </dsp:txXfrm>
    </dsp:sp>
    <dsp:sp modelId="{663D7E02-1529-4EF5-93B2-9A7706940126}">
      <dsp:nvSpPr>
        <dsp:cNvPr id="0" name=""/>
        <dsp:cNvSpPr/>
      </dsp:nvSpPr>
      <dsp:spPr>
        <a:xfrm>
          <a:off x="4204803" y="4633328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Acronis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633328"/>
        <a:ext cx="1267622" cy="197544"/>
      </dsp:txXfrm>
    </dsp:sp>
    <dsp:sp modelId="{1B64AF88-CFFB-408C-BFAD-D190C731D539}">
      <dsp:nvSpPr>
        <dsp:cNvPr id="0" name=""/>
        <dsp:cNvSpPr/>
      </dsp:nvSpPr>
      <dsp:spPr>
        <a:xfrm>
          <a:off x="5600829" y="4633328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RuBackup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633328"/>
        <a:ext cx="1267622" cy="197544"/>
      </dsp:txXfrm>
    </dsp:sp>
    <dsp:sp modelId="{7DB241E0-3D98-4087-B2AE-9C9797AD2DB4}">
      <dsp:nvSpPr>
        <dsp:cNvPr id="0" name=""/>
        <dsp:cNvSpPr/>
      </dsp:nvSpPr>
      <dsp:spPr>
        <a:xfrm>
          <a:off x="6996854" y="4633328"/>
          <a:ext cx="1465166" cy="19754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нет</a:t>
          </a:r>
        </a:p>
      </dsp:txBody>
      <dsp:txXfrm>
        <a:off x="7095626" y="4633328"/>
        <a:ext cx="1267622" cy="197544"/>
      </dsp:txXfrm>
    </dsp:sp>
    <dsp:sp modelId="{184D54A0-2B24-406F-80BE-E3F951E4DCEB}">
      <dsp:nvSpPr>
        <dsp:cNvPr id="0" name=""/>
        <dsp:cNvSpPr/>
      </dsp:nvSpPr>
      <dsp:spPr>
        <a:xfrm>
          <a:off x="8392880" y="4633328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Кибербэкап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4633328"/>
        <a:ext cx="1267622" cy="197544"/>
      </dsp:txXfrm>
    </dsp:sp>
    <dsp:sp modelId="{2EE353D6-F2AC-46AC-BFDE-3C782D983108}">
      <dsp:nvSpPr>
        <dsp:cNvPr id="0" name=""/>
        <dsp:cNvSpPr/>
      </dsp:nvSpPr>
      <dsp:spPr>
        <a:xfrm>
          <a:off x="9788906" y="4633328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Кибербэкап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633328"/>
        <a:ext cx="1267622" cy="197544"/>
      </dsp:txXfrm>
    </dsp:sp>
    <dsp:sp modelId="{E8040FCE-27E2-4B83-BB88-9E5049E7EE33}">
      <dsp:nvSpPr>
        <dsp:cNvPr id="0" name=""/>
        <dsp:cNvSpPr/>
      </dsp:nvSpPr>
      <dsp:spPr>
        <a:xfrm>
          <a:off x="538154" y="4884424"/>
          <a:ext cx="3744001" cy="238006"/>
        </a:xfrm>
        <a:prstGeom prst="chevron">
          <a:avLst/>
        </a:prstGeom>
        <a:solidFill>
          <a:srgbClr val="A83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/>
            <a:t>Управление мобильными устройствами и приложениями</a:t>
          </a:r>
        </a:p>
      </dsp:txBody>
      <dsp:txXfrm>
        <a:off x="657157" y="4884424"/>
        <a:ext cx="3505995" cy="238006"/>
      </dsp:txXfrm>
    </dsp:sp>
    <dsp:sp modelId="{4B8F0E83-35B2-478F-B70B-3E090F18E195}">
      <dsp:nvSpPr>
        <dsp:cNvPr id="0" name=""/>
        <dsp:cNvSpPr/>
      </dsp:nvSpPr>
      <dsp:spPr>
        <a:xfrm>
          <a:off x="4204803" y="4904655"/>
          <a:ext cx="1465166" cy="197544"/>
        </a:xfrm>
        <a:prstGeom prst="chevron">
          <a:avLst/>
        </a:prstGeom>
        <a:solidFill>
          <a:srgbClr val="A1477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Intune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303575" y="4904655"/>
        <a:ext cx="1267622" cy="197544"/>
      </dsp:txXfrm>
    </dsp:sp>
    <dsp:sp modelId="{26658E06-16CA-4907-B90F-52EF02C7EB34}">
      <dsp:nvSpPr>
        <dsp:cNvPr id="0" name=""/>
        <dsp:cNvSpPr/>
      </dsp:nvSpPr>
      <dsp:spPr>
        <a:xfrm>
          <a:off x="5600829" y="4904655"/>
          <a:ext cx="1465166" cy="197544"/>
        </a:xfrm>
        <a:prstGeom prst="chevron">
          <a:avLst/>
        </a:prstGeom>
        <a:solidFill>
          <a:srgbClr val="9D6A9E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WorksPad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5699601" y="4904655"/>
        <a:ext cx="1267622" cy="197544"/>
      </dsp:txXfrm>
    </dsp:sp>
    <dsp:sp modelId="{B0927775-FE01-40A4-A37E-A98EFD4BDD9D}">
      <dsp:nvSpPr>
        <dsp:cNvPr id="0" name=""/>
        <dsp:cNvSpPr/>
      </dsp:nvSpPr>
      <dsp:spPr>
        <a:xfrm>
          <a:off x="6996854" y="4904655"/>
          <a:ext cx="1465166" cy="197544"/>
        </a:xfrm>
        <a:prstGeom prst="chevron">
          <a:avLst/>
        </a:prstGeom>
        <a:solidFill>
          <a:srgbClr val="6E70B1">
            <a:alpha val="90000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7095626" y="4904655"/>
        <a:ext cx="1267622" cy="197544"/>
      </dsp:txXfrm>
    </dsp:sp>
    <dsp:sp modelId="{9603FD9B-232A-441C-A30D-C4AEE6027566}">
      <dsp:nvSpPr>
        <dsp:cNvPr id="0" name=""/>
        <dsp:cNvSpPr/>
      </dsp:nvSpPr>
      <dsp:spPr>
        <a:xfrm>
          <a:off x="8392880" y="4904655"/>
          <a:ext cx="1465166" cy="197544"/>
        </a:xfrm>
        <a:prstGeom prst="chevron">
          <a:avLst/>
        </a:prstGeom>
        <a:solidFill>
          <a:srgbClr val="0A5CB6">
            <a:alpha val="89804"/>
          </a:srgbClr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b="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8491652" y="4904655"/>
        <a:ext cx="1267622" cy="197544"/>
      </dsp:txXfrm>
    </dsp:sp>
    <dsp:sp modelId="{1BEBAD78-E97C-428E-A876-8ED850DB287F}">
      <dsp:nvSpPr>
        <dsp:cNvPr id="0" name=""/>
        <dsp:cNvSpPr/>
      </dsp:nvSpPr>
      <dsp:spPr>
        <a:xfrm>
          <a:off x="9788906" y="4904655"/>
          <a:ext cx="1465166" cy="197544"/>
        </a:xfrm>
        <a:prstGeom prst="chevron">
          <a:avLst/>
        </a:prstGeom>
        <a:solidFill>
          <a:srgbClr val="328FCC"/>
        </a:solidFill>
        <a:ln w="12700" cap="flat" cmpd="sng" algn="ctr">
          <a:solidFill>
            <a:srgbClr val="A20C33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prstClr val="white"/>
              </a:solidFill>
              <a:latin typeface="Segoe UI"/>
              <a:ea typeface="+mn-ea"/>
              <a:cs typeface="+mn-cs"/>
            </a:rPr>
            <a:t>SafeMobile</a:t>
          </a:r>
          <a:endParaRPr lang="ru-RU" sz="1000" kern="1200" dirty="0">
            <a:solidFill>
              <a:prstClr val="white"/>
            </a:solidFill>
            <a:latin typeface="Segoe UI"/>
            <a:ea typeface="+mn-ea"/>
            <a:cs typeface="+mn-cs"/>
          </a:endParaRPr>
        </a:p>
      </dsp:txBody>
      <dsp:txXfrm>
        <a:off x="9887678" y="4904655"/>
        <a:ext cx="1267622" cy="197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9F48-57CB-4055-A7EF-32E5E0A7CF3F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101B-A1E6-4F2B-A4F6-89DD6E6D3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7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26C3-8545-4F13-9F33-9B3B5119ABC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0737-485D-470A-8278-F4FCA36C3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d821d30c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4d821d30c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92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92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92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4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17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89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76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688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8BCCD-78AB-4CAD-9F8D-EA22A36CCAA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3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0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9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9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448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1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505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560737-485D-470A-8278-F4FCA36C35C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1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047710-1F4F-4231-9D43-6D605CB66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29918" y="2412172"/>
            <a:ext cx="11174644" cy="861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0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z="6000" b="1" spc="-60" dirty="0">
                <a:solidFill>
                  <a:prstClr val="white"/>
                </a:solidFill>
                <a:latin typeface="Segoe UI Semibold" pitchFamily="34" charset="0"/>
                <a:cs typeface="Roboto"/>
              </a:rPr>
              <a:t>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918" y="3321119"/>
            <a:ext cx="11174644" cy="596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4000" spc="-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Подзаголовок</a:t>
            </a:r>
            <a:endParaRPr lang="en-US" sz="4000" spc="-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0668" y="5492923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z="2400" spc="60" dirty="0">
                <a:solidFill>
                  <a:prstClr val="white"/>
                </a:solidFill>
                <a:latin typeface="Segoe UI Semibold" pitchFamily="34" charset="0"/>
                <a:cs typeface="Harmonia Sans Pro Cyr"/>
              </a:rPr>
              <a:t>ФИО</a:t>
            </a:r>
            <a:endParaRPr lang="en-US" sz="2400" spc="60" dirty="0">
              <a:solidFill>
                <a:prstClr val="white"/>
              </a:solidFill>
              <a:latin typeface="Segoe UI Semibold" pitchFamily="34" charset="0"/>
              <a:cs typeface="Harmonia Sans Pro Cyr"/>
            </a:endParaRP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0668" y="5868712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pc="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Должность</a:t>
            </a:r>
            <a:endParaRPr lang="en-US" spc="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C241FD-0CD9-4D50-9318-AB2784C44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15318"/>
            <a:ext cx="2340000" cy="5266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BB8A90-E680-40C5-9A04-58FE3649F6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453754" y="1656522"/>
            <a:ext cx="11150807" cy="4544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65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 hasCustomPrompt="1"/>
          </p:nvPr>
        </p:nvSpPr>
        <p:spPr>
          <a:xfrm>
            <a:off x="452299" y="1656523"/>
            <a:ext cx="11152263" cy="4544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462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328812" y="1033670"/>
            <a:ext cx="3400692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203870" y="1033668"/>
            <a:ext cx="3400692" cy="466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5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4328812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8203869" y="1656521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0635"/>
            <a:ext cx="3402147" cy="480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197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FE5A4-8564-4D49-98E5-7AC6B6540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-1"/>
            <a:ext cx="4656162" cy="6200775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3" y="1656522"/>
            <a:ext cx="6612835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661431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6614314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D5DAC-5820-4501-B202-9305110BD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656137" cy="6200775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5176" y="1656522"/>
            <a:ext cx="6506818" cy="45442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125176" y="1033669"/>
            <a:ext cx="6506818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25176" y="444640"/>
            <a:ext cx="403618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541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Ч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" y="0"/>
            <a:ext cx="12189135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861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9466"/>
            <a:ext cx="11159779" cy="2601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36430"/>
            <a:ext cx="11159779" cy="535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3F5B9-0ED8-4A15-BDD1-574D5F272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729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5640"/>
            <a:ext cx="11159779" cy="2605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62538"/>
            <a:ext cx="11159779" cy="530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6232C-7CD0-45D1-8EEF-14E4F5891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CA565-C029-4CBC-A156-63BE74D62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8225F-758F-4FB2-9AB7-C5693A253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52299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087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1AB21D-58D9-4583-9EB6-BABCF6A43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3EC1A-C586-4A43-BCF2-3599F947B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E5797-5EC4-4E92-A748-01063CA1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B23BB-D5FE-4B30-8D0A-64518839E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C71B6F-A36B-4C57-8DDD-FC7E3E2E9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C9F8A7-A889-47B8-8B8C-2336F90C6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4BE5FA-9878-40AF-B1A4-E3D765629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D4B946-80E5-454F-BE0B-0661F9E2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B01D-2DE8-4795-8631-02E404EBDE6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DC3299-C095-49D4-848B-9CBFC2BD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4D0D02-9121-40F1-8EE5-E133A818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BEA3-DE12-457E-8E16-C4197F25F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71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0331" y="444639"/>
            <a:ext cx="8680173" cy="615535"/>
          </a:xfrm>
          <a:prstGeom prst="rect">
            <a:avLst/>
          </a:prstGeom>
        </p:spPr>
        <p:txBody>
          <a:bodyPr/>
          <a:lstStyle>
            <a:lvl1pPr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029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60E11-94F9-4D3E-8412-B5DA4FAFB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29918" y="2412172"/>
            <a:ext cx="11174644" cy="861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0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z="6000" b="1" spc="-60" dirty="0">
                <a:solidFill>
                  <a:prstClr val="white"/>
                </a:solidFill>
                <a:latin typeface="Segoe UI Semibold" pitchFamily="34" charset="0"/>
                <a:cs typeface="Roboto"/>
              </a:rPr>
              <a:t>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918" y="3321119"/>
            <a:ext cx="11174644" cy="596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4000" spc="-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Подзаголовок</a:t>
            </a:r>
            <a:endParaRPr lang="en-US" sz="4000" spc="-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0668" y="5492923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z="2400" spc="60" dirty="0">
                <a:solidFill>
                  <a:prstClr val="white"/>
                </a:solidFill>
                <a:latin typeface="Segoe UI Semibold" pitchFamily="34" charset="0"/>
                <a:cs typeface="Harmonia Sans Pro Cyr"/>
              </a:rPr>
              <a:t>ФИО</a:t>
            </a:r>
            <a:endParaRPr lang="en-US" sz="2400" spc="60" dirty="0">
              <a:solidFill>
                <a:prstClr val="white"/>
              </a:solidFill>
              <a:latin typeface="Segoe UI Semibold" pitchFamily="34" charset="0"/>
              <a:cs typeface="Harmonia Sans Pro Cyr"/>
            </a:endParaRP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0668" y="5868712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pc="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Должность</a:t>
            </a:r>
            <a:endParaRPr lang="en-US" spc="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C241FD-0CD9-4D50-9318-AB2784C44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15318"/>
            <a:ext cx="2340000" cy="5266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BB8A90-E680-40C5-9A04-58FE3649F6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52299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510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298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647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178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107936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042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298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10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646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5328829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275732" y="1033670"/>
            <a:ext cx="5328829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929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253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+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352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453754" y="1656522"/>
            <a:ext cx="11150807" cy="4544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885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 hasCustomPrompt="1"/>
          </p:nvPr>
        </p:nvSpPr>
        <p:spPr>
          <a:xfrm>
            <a:off x="452299" y="1656523"/>
            <a:ext cx="11152263" cy="4544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460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328812" y="1033670"/>
            <a:ext cx="3400692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203870" y="1033668"/>
            <a:ext cx="3400692" cy="466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5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4328812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8203869" y="1656521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0635"/>
            <a:ext cx="3402147" cy="480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705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FE5A4-8564-4D49-98E5-7AC6B6540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-1"/>
            <a:ext cx="4656162" cy="6200775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3" y="1656522"/>
            <a:ext cx="6612835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661431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6614314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D5DAC-5820-4501-B202-9305110BD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33"/>
            <a:ext cx="4656137" cy="6211408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5176" y="1656522"/>
            <a:ext cx="6506818" cy="45442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125176" y="1033669"/>
            <a:ext cx="6506818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25176" y="444640"/>
            <a:ext cx="403618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005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Ч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" y="0"/>
            <a:ext cx="12189135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861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9466"/>
            <a:ext cx="11159779" cy="2601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36430"/>
            <a:ext cx="11159779" cy="535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040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3F5B9-0ED8-4A15-BDD1-574D5F272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16" y="0"/>
            <a:ext cx="12202633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729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5640"/>
            <a:ext cx="11159779" cy="2605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62538"/>
            <a:ext cx="11159779" cy="530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6232C-7CD0-45D1-8EEF-14E4F5891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CA565-C029-4CBC-A156-63BE74D62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8225F-758F-4FB2-9AB7-C5693A253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1AB21D-58D9-4583-9EB6-BABCF6A43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3EC1A-C586-4A43-BCF2-3599F947B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0331" y="444639"/>
            <a:ext cx="8680173" cy="615535"/>
          </a:xfrm>
          <a:prstGeom prst="rect">
            <a:avLst/>
          </a:prstGeom>
        </p:spPr>
        <p:txBody>
          <a:bodyPr/>
          <a:lstStyle>
            <a:lvl1pPr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345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875" y="1426314"/>
            <a:ext cx="10828482" cy="786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20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8875" y="2420227"/>
            <a:ext cx="10828482" cy="352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756388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63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60E11-94F9-4D3E-8412-B5DA4FAFB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29918" y="2412172"/>
            <a:ext cx="11174644" cy="861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0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z="6000" b="1" spc="-60" dirty="0">
                <a:solidFill>
                  <a:prstClr val="white"/>
                </a:solidFill>
                <a:latin typeface="Segoe UI Semibold" pitchFamily="34" charset="0"/>
                <a:cs typeface="Roboto"/>
              </a:rPr>
              <a:t>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918" y="3321119"/>
            <a:ext cx="11174644" cy="596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4000" spc="-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Подзаголовок</a:t>
            </a:r>
            <a:endParaRPr lang="en-US" sz="4000" spc="-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0668" y="5492923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z="2400" spc="60" dirty="0">
                <a:solidFill>
                  <a:prstClr val="white"/>
                </a:solidFill>
                <a:latin typeface="Segoe UI Semibold" pitchFamily="34" charset="0"/>
                <a:cs typeface="Harmonia Sans Pro Cyr"/>
              </a:rPr>
              <a:t>ФИО</a:t>
            </a:r>
            <a:endParaRPr lang="en-US" sz="2400" spc="60" dirty="0">
              <a:solidFill>
                <a:prstClr val="white"/>
              </a:solidFill>
              <a:latin typeface="Segoe UI Semibold" pitchFamily="34" charset="0"/>
              <a:cs typeface="Harmonia Sans Pro Cyr"/>
            </a:endParaRP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0668" y="5868712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pc="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Должность</a:t>
            </a:r>
            <a:endParaRPr lang="en-US" spc="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C241FD-0CD9-4D50-9318-AB2784C44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15318"/>
            <a:ext cx="2340000" cy="5266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BB8A90-E680-40C5-9A04-58FE3649F6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107936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30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52299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512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298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141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51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107936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35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59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5328829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275732" y="1033670"/>
            <a:ext cx="5328829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80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249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+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203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453754" y="1656522"/>
            <a:ext cx="11150807" cy="4544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 hasCustomPrompt="1"/>
          </p:nvPr>
        </p:nvSpPr>
        <p:spPr>
          <a:xfrm>
            <a:off x="452299" y="1656523"/>
            <a:ext cx="11152263" cy="4544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8008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53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328812" y="1033670"/>
            <a:ext cx="3400692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203870" y="1033668"/>
            <a:ext cx="3400692" cy="466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5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4328812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8203869" y="1656521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0635"/>
            <a:ext cx="3402147" cy="480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681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FE5A4-8564-4D49-98E5-7AC6B6540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-1"/>
            <a:ext cx="4656162" cy="6200775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3753" y="1656522"/>
            <a:ext cx="6612835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661431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6614314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D5DAC-5820-4501-B202-9305110BD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33"/>
            <a:ext cx="4656137" cy="6211408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5176" y="1656522"/>
            <a:ext cx="6506818" cy="45442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125176" y="1033669"/>
            <a:ext cx="6506818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25176" y="444640"/>
            <a:ext cx="403618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801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Ч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" y="0"/>
            <a:ext cx="12189135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861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9466"/>
            <a:ext cx="11159779" cy="2601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36430"/>
            <a:ext cx="11159779" cy="535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3F5B9-0ED8-4A15-BDD1-574D5F272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16" y="0"/>
            <a:ext cx="12202633" cy="3132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44783" y="850261"/>
            <a:ext cx="11159779" cy="8729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3927" y="3595640"/>
            <a:ext cx="11159779" cy="2605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4783" y="1762538"/>
            <a:ext cx="11159779" cy="530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6232C-7CD0-45D1-8EEF-14E4F5891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CA565-C029-4CBC-A156-63BE74D62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8225F-758F-4FB2-9AB7-C5693A253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1AB21D-58D9-4583-9EB6-BABCF6A43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69119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5229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275733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5328829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275732" y="1033670"/>
            <a:ext cx="5328829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49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3EC1A-C586-4A43-BCF2-3599F947B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7079" y="404882"/>
            <a:ext cx="10916478" cy="615535"/>
          </a:xfrm>
          <a:prstGeom prst="rect">
            <a:avLst/>
          </a:prstGeom>
        </p:spPr>
        <p:txBody>
          <a:bodyPr/>
          <a:lstStyle>
            <a:lvl1pPr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651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875" y="1426314"/>
            <a:ext cx="10828482" cy="7867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20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8875" y="2420227"/>
            <a:ext cx="10828482" cy="3529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04884"/>
            <a:ext cx="10515600" cy="75638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635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66494" y="2412172"/>
            <a:ext cx="11174644" cy="861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z="6000" b="1" spc="-60" dirty="0">
                <a:solidFill>
                  <a:prstClr val="white"/>
                </a:solidFill>
                <a:latin typeface="Segoe UI Semibold" pitchFamily="34" charset="0"/>
                <a:cs typeface="Roboto"/>
              </a:rPr>
              <a:t>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6494" y="3321119"/>
            <a:ext cx="11174644" cy="596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4000" spc="-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Подзаголовок</a:t>
            </a:r>
            <a:endParaRPr lang="en-US" sz="4000" spc="-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96388" y="5492923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z="2400" spc="60" dirty="0">
                <a:solidFill>
                  <a:prstClr val="white"/>
                </a:solidFill>
                <a:latin typeface="Segoe UI Semibold" pitchFamily="34" charset="0"/>
                <a:cs typeface="Harmonia Sans Pro Cyr"/>
              </a:rPr>
              <a:t>ФИО</a:t>
            </a:r>
            <a:endParaRPr lang="en-US" sz="2400" spc="60" dirty="0">
              <a:solidFill>
                <a:prstClr val="white"/>
              </a:solidFill>
              <a:latin typeface="Segoe UI Semibold" pitchFamily="34" charset="0"/>
              <a:cs typeface="Harmonia Sans Pro Cyr"/>
            </a:endParaRP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6388" y="5868712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pc="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Должность</a:t>
            </a:r>
            <a:endParaRPr lang="en-US" spc="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180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150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+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2299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190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3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209C8-A398-4C3F-801A-79979C442A2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32" y="6257280"/>
            <a:ext cx="1919998" cy="57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5C295F-98F7-45C5-A009-EB4A978EED6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7" y="6476719"/>
            <a:ext cx="1242000" cy="1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2" r:id="rId2"/>
    <p:sldLayoutId id="2147483669" r:id="rId3"/>
    <p:sldLayoutId id="2147483676" r:id="rId4"/>
    <p:sldLayoutId id="2147483673" r:id="rId5"/>
    <p:sldLayoutId id="2147483652" r:id="rId6"/>
    <p:sldLayoutId id="2147483675" r:id="rId7"/>
    <p:sldLayoutId id="2147483651" r:id="rId8"/>
    <p:sldLayoutId id="2147483674" r:id="rId9"/>
    <p:sldLayoutId id="2147483664" r:id="rId10"/>
    <p:sldLayoutId id="2147483671" r:id="rId11"/>
    <p:sldLayoutId id="2147483663" r:id="rId12"/>
    <p:sldLayoutId id="2147483653" r:id="rId13"/>
    <p:sldLayoutId id="2147483670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7" r:id="rId21"/>
    <p:sldLayoutId id="2147483668" r:id="rId22"/>
    <p:sldLayoutId id="2147483677" r:id="rId23"/>
    <p:sldLayoutId id="2147483678" r:id="rId2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01736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209C8-A398-4C3F-801A-79979C442A2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32" y="6257280"/>
            <a:ext cx="1919998" cy="57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5C295F-98F7-45C5-A009-EB4A978EED6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7" y="6476719"/>
            <a:ext cx="1242000" cy="1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8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01736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3906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209C8-A398-4C3F-801A-79979C442A2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32" y="6257280"/>
            <a:ext cx="1919998" cy="57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5C295F-98F7-45C5-A009-EB4A978EED6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7" y="6476719"/>
            <a:ext cx="1242000" cy="1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01736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3906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ervices.softline.ru/catalog/rossiyskie_opensource_resheniya/vaucher_dlya_perekhoda_na_rossiyskie_i_ili_opensource_resheniya/" TargetMode="Externa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hyperlink" Target="https://astralinux.ru/products/pk-brest/" TargetMode="External"/><Relationship Id="rId21" Type="http://schemas.openxmlformats.org/officeDocument/2006/relationships/hyperlink" Target="https://astralinux.ru/products/ald-pro" TargetMode="External"/><Relationship Id="rId42" Type="http://schemas.openxmlformats.org/officeDocument/2006/relationships/hyperlink" Target="https://spacevm.ru/products/SpaceVDI/" TargetMode="External"/><Relationship Id="rId47" Type="http://schemas.openxmlformats.org/officeDocument/2006/relationships/hyperlink" Target="https://www.communigate.ru/" TargetMode="External"/><Relationship Id="rId63" Type="http://schemas.openxmlformats.org/officeDocument/2006/relationships/hyperlink" Target="https://www.ansible.com/" TargetMode="External"/><Relationship Id="rId68" Type="http://schemas.openxmlformats.org/officeDocument/2006/relationships/hyperlink" Target="https://www.inframanager.ru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onlyoffice.com/ru/" TargetMode="External"/><Relationship Id="rId29" Type="http://schemas.openxmlformats.org/officeDocument/2006/relationships/hyperlink" Target="https://redos.red-soft.ru/product/red-virtualizatsiya/" TargetMode="External"/><Relationship Id="rId11" Type="http://schemas.openxmlformats.org/officeDocument/2006/relationships/hyperlink" Target="https://r7-office.ru/enterprise" TargetMode="External"/><Relationship Id="rId24" Type="http://schemas.openxmlformats.org/officeDocument/2006/relationships/hyperlink" Target="https://www.freeipa.org/page/Main_Page" TargetMode="External"/><Relationship Id="rId32" Type="http://schemas.openxmlformats.org/officeDocument/2006/relationships/hyperlink" Target="https://spacevm.ru/products/spacevm/" TargetMode="External"/><Relationship Id="rId37" Type="http://schemas.openxmlformats.org/officeDocument/2006/relationships/hyperlink" Target="https://www.linux-kvm.org/page/Main_Page" TargetMode="External"/><Relationship Id="rId40" Type="http://schemas.openxmlformats.org/officeDocument/2006/relationships/hyperlink" Target="https://www.virtuozzo.com/" TargetMode="External"/><Relationship Id="rId45" Type="http://schemas.openxmlformats.org/officeDocument/2006/relationships/hyperlink" Target="https://postgrespro.ru/products/postgrespro" TargetMode="External"/><Relationship Id="rId53" Type="http://schemas.openxmlformats.org/officeDocument/2006/relationships/hyperlink" Target="https://www.vinteo.com/ru/" TargetMode="External"/><Relationship Id="rId58" Type="http://schemas.openxmlformats.org/officeDocument/2006/relationships/hyperlink" Target="https://teamspirit.im/ru" TargetMode="External"/><Relationship Id="rId66" Type="http://schemas.openxmlformats.org/officeDocument/2006/relationships/hyperlink" Target="https://theforeman.org/" TargetMode="External"/><Relationship Id="rId74" Type="http://schemas.openxmlformats.org/officeDocument/2006/relationships/hyperlink" Target="https://www.terraform.io/" TargetMode="External"/><Relationship Id="rId5" Type="http://schemas.openxmlformats.org/officeDocument/2006/relationships/hyperlink" Target="https://redos.red-soft.ru/product/station/" TargetMode="External"/><Relationship Id="rId61" Type="http://schemas.openxmlformats.org/officeDocument/2006/relationships/hyperlink" Target="https://www.fusionpbx.com/" TargetMode="External"/><Relationship Id="rId19" Type="http://schemas.openxmlformats.org/officeDocument/2006/relationships/hyperlink" Target="https://alter-os.ru/products#rec297278206" TargetMode="External"/><Relationship Id="rId14" Type="http://schemas.openxmlformats.org/officeDocument/2006/relationships/hyperlink" Target="https://alteroffice.ru/" TargetMode="External"/><Relationship Id="rId22" Type="http://schemas.openxmlformats.org/officeDocument/2006/relationships/hyperlink" Target="https://redos.red-soft.ru/product/redadm/" TargetMode="External"/><Relationship Id="rId27" Type="http://schemas.openxmlformats.org/officeDocument/2006/relationships/hyperlink" Target="https://www.rosalinux.ru/rosa-virtualization/" TargetMode="External"/><Relationship Id="rId30" Type="http://schemas.openxmlformats.org/officeDocument/2006/relationships/hyperlink" Target="https://orionsoft.ru/zvirt" TargetMode="External"/><Relationship Id="rId35" Type="http://schemas.openxmlformats.org/officeDocument/2006/relationships/hyperlink" Target="https://www.skala-r.ru/" TargetMode="External"/><Relationship Id="rId43" Type="http://schemas.openxmlformats.org/officeDocument/2006/relationships/hyperlink" Target="https://www.tadviser.ru/index.php/%D0%9F%D1%80%D0%BE%D0%B4%D1%83%D0%BA%D1%82:%D0%A1%D0%BA%D0%B0%D0%BB%D0%B0-%D0%A0_%D0%92%D0%B8%D1%80%D1%82%D1%83%D0%B0%D0%BB%D1%8C%D0%BD%D0%BE%D0%B5_%D0%A0%D0%B0%D0%B1%D0%BE%D1%87%D0%B5%D0%B5_%D0%9C%D0%B5%D1%81%D1%82%D0%BE_(%D0%92%D0%A0%D0%9C)" TargetMode="External"/><Relationship Id="rId48" Type="http://schemas.openxmlformats.org/officeDocument/2006/relationships/hyperlink" Target="https://www.rupost.ru/" TargetMode="External"/><Relationship Id="rId56" Type="http://schemas.openxmlformats.org/officeDocument/2006/relationships/hyperlink" Target="https://trueconf.ru/" TargetMode="External"/><Relationship Id="rId64" Type="http://schemas.openxmlformats.org/officeDocument/2006/relationships/hyperlink" Target="https://puppet.com/" TargetMode="External"/><Relationship Id="rId69" Type="http://schemas.openxmlformats.org/officeDocument/2006/relationships/hyperlink" Target="https://www.naumen.ru/" TargetMode="External"/><Relationship Id="rId8" Type="http://schemas.openxmlformats.org/officeDocument/2006/relationships/hyperlink" Target="https://www.debian.org/" TargetMode="External"/><Relationship Id="rId51" Type="http://schemas.openxmlformats.org/officeDocument/2006/relationships/hyperlink" Target="https://nextcloud.com/ru/" TargetMode="External"/><Relationship Id="rId72" Type="http://schemas.openxmlformats.org/officeDocument/2006/relationships/hyperlink" Target="https://cyberprotect.ru/products/backup/" TargetMode="External"/><Relationship Id="rId3" Type="http://schemas.openxmlformats.org/officeDocument/2006/relationships/hyperlink" Target="https://astralinux.ru/products/" TargetMode="External"/><Relationship Id="rId12" Type="http://schemas.openxmlformats.org/officeDocument/2006/relationships/hyperlink" Target="https://myoffice.ru/" TargetMode="External"/><Relationship Id="rId17" Type="http://schemas.openxmlformats.org/officeDocument/2006/relationships/hyperlink" Target="https://www.basealt.ru/alt-server/description" TargetMode="External"/><Relationship Id="rId25" Type="http://schemas.openxmlformats.org/officeDocument/2006/relationships/hyperlink" Target="https://www.samba.org/" TargetMode="External"/><Relationship Id="rId33" Type="http://schemas.openxmlformats.org/officeDocument/2006/relationships/hyperlink" Target="https://rosplatforma.ru/products/r-virtualization/" TargetMode="External"/><Relationship Id="rId38" Type="http://schemas.openxmlformats.org/officeDocument/2006/relationships/hyperlink" Target="https://opennebula.io/" TargetMode="External"/><Relationship Id="rId46" Type="http://schemas.openxmlformats.org/officeDocument/2006/relationships/hyperlink" Target="https://www.postgresql.org/" TargetMode="External"/><Relationship Id="rId59" Type="http://schemas.openxmlformats.org/officeDocument/2006/relationships/hyperlink" Target="https://www.videomost.com/teamspirit-korporativnyj-messendzher" TargetMode="External"/><Relationship Id="rId67" Type="http://schemas.openxmlformats.org/officeDocument/2006/relationships/hyperlink" Target="https://www.zabbix.com/ru" TargetMode="External"/><Relationship Id="rId20" Type="http://schemas.openxmlformats.org/officeDocument/2006/relationships/hyperlink" Target="https://www.rosalinux.ru/chrome-server/" TargetMode="External"/><Relationship Id="rId41" Type="http://schemas.openxmlformats.org/officeDocument/2006/relationships/hyperlink" Target="https://termidesk.ru/" TargetMode="External"/><Relationship Id="rId54" Type="http://schemas.openxmlformats.org/officeDocument/2006/relationships/hyperlink" Target="https://r7-office.ru/korporativnyy-messendzher" TargetMode="External"/><Relationship Id="rId62" Type="http://schemas.openxmlformats.org/officeDocument/2006/relationships/hyperlink" Target="https://www.asterisk.org/" TargetMode="External"/><Relationship Id="rId70" Type="http://schemas.openxmlformats.org/officeDocument/2006/relationships/hyperlink" Target="https://www.tadviser.ru/index.php/%D0%9F%D1%80%D0%BE%D0%B4%D1%83%D0%BA%D1%82:ROSA_Virtualization#ROSA_Virtualization_2.0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alter-os.ru/products" TargetMode="External"/><Relationship Id="rId15" Type="http://schemas.openxmlformats.org/officeDocument/2006/relationships/hyperlink" Target="https://ru.libreoffice.org/" TargetMode="External"/><Relationship Id="rId23" Type="http://schemas.openxmlformats.org/officeDocument/2006/relationships/hyperlink" Target="https://www.basealt.ru/booklet" TargetMode="External"/><Relationship Id="rId28" Type="http://schemas.openxmlformats.org/officeDocument/2006/relationships/hyperlink" Target="https://www.basealt.ru/alt-server-virtualizacii/description" TargetMode="External"/><Relationship Id="rId36" Type="http://schemas.openxmlformats.org/officeDocument/2006/relationships/hyperlink" Target="https://www.ovirt.org/" TargetMode="External"/><Relationship Id="rId49" Type="http://schemas.openxmlformats.org/officeDocument/2006/relationships/hyperlink" Target="https://biz.mail.ru/mail" TargetMode="External"/><Relationship Id="rId57" Type="http://schemas.openxmlformats.org/officeDocument/2006/relationships/hyperlink" Target="https://teams.vk.com/" TargetMode="External"/><Relationship Id="rId10" Type="http://schemas.openxmlformats.org/officeDocument/2006/relationships/hyperlink" Target="https://ubuntu.com/" TargetMode="External"/><Relationship Id="rId31" Type="http://schemas.openxmlformats.org/officeDocument/2006/relationships/hyperlink" Target="https://pvhostvm.ru/#rec216911255" TargetMode="External"/><Relationship Id="rId44" Type="http://schemas.openxmlformats.org/officeDocument/2006/relationships/hyperlink" Target="https://github.com/dkmstr/openuds?ysclid=lf6ug4gist124604161" TargetMode="External"/><Relationship Id="rId52" Type="http://schemas.openxmlformats.org/officeDocument/2006/relationships/hyperlink" Target="https://iva-tech.ru/catalog/iva-uc/" TargetMode="External"/><Relationship Id="rId60" Type="http://schemas.openxmlformats.org/officeDocument/2006/relationships/hyperlink" Target="https://freeswitch.com/" TargetMode="External"/><Relationship Id="rId65" Type="http://schemas.openxmlformats.org/officeDocument/2006/relationships/hyperlink" Target="https://www.chef.io/products/chef-infra" TargetMode="External"/><Relationship Id="rId73" Type="http://schemas.openxmlformats.org/officeDocument/2006/relationships/hyperlink" Target="https://www.rubackup.ru/" TargetMode="External"/><Relationship Id="rId4" Type="http://schemas.openxmlformats.org/officeDocument/2006/relationships/hyperlink" Target="https://www.basealt.ru/alt-workstation/description" TargetMode="External"/><Relationship Id="rId9" Type="http://schemas.openxmlformats.org/officeDocument/2006/relationships/hyperlink" Target="https://www.centos.org/" TargetMode="External"/><Relationship Id="rId13" Type="http://schemas.openxmlformats.org/officeDocument/2006/relationships/hyperlink" Target="https://biz.mail.ru/" TargetMode="External"/><Relationship Id="rId18" Type="http://schemas.openxmlformats.org/officeDocument/2006/relationships/hyperlink" Target="https://redos.red-soft.ru/product/server/" TargetMode="External"/><Relationship Id="rId39" Type="http://schemas.openxmlformats.org/officeDocument/2006/relationships/hyperlink" Target="https://www.proxmox.com/en/" TargetMode="External"/><Relationship Id="rId34" Type="http://schemas.openxmlformats.org/officeDocument/2006/relationships/hyperlink" Target="https://rosplatforma.ru/products/khranilishche/" TargetMode="External"/><Relationship Id="rId50" Type="http://schemas.openxmlformats.org/officeDocument/2006/relationships/hyperlink" Target="https://myoffice.ru/products/mail/" TargetMode="External"/><Relationship Id="rId55" Type="http://schemas.openxmlformats.org/officeDocument/2006/relationships/hyperlink" Target="https://www.express.ms/" TargetMode="External"/><Relationship Id="rId7" Type="http://schemas.openxmlformats.org/officeDocument/2006/relationships/hyperlink" Target="https://www.rosalinux.ru/chrome-desktop/" TargetMode="External"/><Relationship Id="rId71" Type="http://schemas.openxmlformats.org/officeDocument/2006/relationships/hyperlink" Target="https://www.openstack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myoffice.ru/" TargetMode="External"/><Relationship Id="rId13" Type="http://schemas.openxmlformats.org/officeDocument/2006/relationships/hyperlink" Target="https://www.communigate.ru/" TargetMode="External"/><Relationship Id="rId18" Type="http://schemas.openxmlformats.org/officeDocument/2006/relationships/hyperlink" Target="https://www.express.ms/" TargetMode="External"/><Relationship Id="rId26" Type="http://schemas.openxmlformats.org/officeDocument/2006/relationships/hyperlink" Target="https://puppet.com/" TargetMode="External"/><Relationship Id="rId3" Type="http://schemas.openxmlformats.org/officeDocument/2006/relationships/hyperlink" Target="https://yandex.ru/id/business" TargetMode="External"/><Relationship Id="rId21" Type="http://schemas.openxmlformats.org/officeDocument/2006/relationships/hyperlink" Target="https://www.vinteo.com/ru/" TargetMode="External"/><Relationship Id="rId7" Type="http://schemas.openxmlformats.org/officeDocument/2006/relationships/hyperlink" Target="https://nextcloud.com/ru/" TargetMode="External"/><Relationship Id="rId12" Type="http://schemas.openxmlformats.org/officeDocument/2006/relationships/hyperlink" Target="https://www.onlyoffice.com/ru/" TargetMode="External"/><Relationship Id="rId17" Type="http://schemas.openxmlformats.org/officeDocument/2006/relationships/hyperlink" Target="https://r7-office.ru/korporativnyy-messendzher" TargetMode="External"/><Relationship Id="rId25" Type="http://schemas.openxmlformats.org/officeDocument/2006/relationships/hyperlink" Target="https://www.ansible.com/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zextras.com/ru/" TargetMode="External"/><Relationship Id="rId20" Type="http://schemas.openxmlformats.org/officeDocument/2006/relationships/hyperlink" Target="https://iva-tech.ru/catalog/product-iva-mcu/" TargetMode="External"/><Relationship Id="rId29" Type="http://schemas.openxmlformats.org/officeDocument/2006/relationships/hyperlink" Target="https://mcs.mail.ru/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r7-office.ru/enterprise" TargetMode="External"/><Relationship Id="rId11" Type="http://schemas.openxmlformats.org/officeDocument/2006/relationships/hyperlink" Target="https://ru.libreoffice.org/" TargetMode="External"/><Relationship Id="rId24" Type="http://schemas.openxmlformats.org/officeDocument/2006/relationships/hyperlink" Target="https://safe-mobile.ru/" TargetMode="External"/><Relationship Id="rId5" Type="http://schemas.openxmlformats.org/officeDocument/2006/relationships/hyperlink" Target="https://www.samba.org/" TargetMode="External"/><Relationship Id="rId15" Type="http://schemas.openxmlformats.org/officeDocument/2006/relationships/hyperlink" Target="https://360.yandex.ru/business/" TargetMode="External"/><Relationship Id="rId23" Type="http://schemas.openxmlformats.org/officeDocument/2006/relationships/hyperlink" Target="https://trueconf.ru/products/room.html" TargetMode="External"/><Relationship Id="rId28" Type="http://schemas.openxmlformats.org/officeDocument/2006/relationships/hyperlink" Target="https://cloud.yandex.ru/" TargetMode="External"/><Relationship Id="rId10" Type="http://schemas.openxmlformats.org/officeDocument/2006/relationships/hyperlink" Target="https://alteroffice.ru/_products" TargetMode="External"/><Relationship Id="rId19" Type="http://schemas.openxmlformats.org/officeDocument/2006/relationships/hyperlink" Target="https://trueconf.ru/" TargetMode="External"/><Relationship Id="rId31" Type="http://schemas.openxmlformats.org/officeDocument/2006/relationships/hyperlink" Target="https://cyberprotect.ru/products/backup/" TargetMode="External"/><Relationship Id="rId4" Type="http://schemas.openxmlformats.org/officeDocument/2006/relationships/hyperlink" Target="https://www.freeipa.org/page/Main_Page" TargetMode="External"/><Relationship Id="rId9" Type="http://schemas.openxmlformats.org/officeDocument/2006/relationships/hyperlink" Target="https://biz.mail.ru/" TargetMode="External"/><Relationship Id="rId14" Type="http://schemas.openxmlformats.org/officeDocument/2006/relationships/hyperlink" Target="https://cloud.softline.ru/virtual-office/" TargetMode="External"/><Relationship Id="rId22" Type="http://schemas.openxmlformats.org/officeDocument/2006/relationships/hyperlink" Target="https://www.videomost.com/videomost-server" TargetMode="External"/><Relationship Id="rId27" Type="http://schemas.openxmlformats.org/officeDocument/2006/relationships/hyperlink" Target="https://cloud.softline.ru/disaster-cloud-recovery/" TargetMode="External"/><Relationship Id="rId30" Type="http://schemas.openxmlformats.org/officeDocument/2006/relationships/hyperlink" Target="https://cloud.softline.ru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lcloud.sharepoint.com/sites/Microsoftpublic/Shared%20Documents/Forms/AllItems.aspx?id=%2Fsites%2FMicrosoftpublic%2FShared%20Documents%2F%D0%98%D0%BC%D0%BF%D0%BE%D1%80%D1%82%D0%BE%D0%B7%D0%B0%D0%BC%D0%B5%D1%89%D0%B5%D0%BD%D0%B8%D0%B5%2F%D0%92%D0%B0%D1%83%D1%87%D0%B5%D1%80%20%D0%BD%D0%B0%20%D1%80%D0%BE%D1%81%D1%81%D0%B8%D0%B9%D1%81%D0%BA%D0%B8%D0%B5%20%D0%B8%20Open%20Source%20%D1%80%D0%B5%D1%88%D0%B5%D0%BD%D0%B8%D1%8F%2F%D0%92%D0%B0%D1%83%D1%87%D0%B5%D1%80%20Softline%20%2D%20%D1%80%D0%BE%D1%81%D1%81%D0%B8%D0%B9%D1%81%D0%BA%D0%B8%D0%B5%20%D0%B8%20OpenSource%20%D1%80%D0%B5%D1%88%D0%B5%D0%BD%D0%B8%D1%8F%20%28onepager%29%20v%2E1%2E10%2Epdf&amp;parent=%2Fsites%2FMicrosoftpublic%2FShared%20Documents%2F%D0%98%D0%BC%D0%BF%D0%BE%D1%80%D1%82%D0%BE%D0%B7%D0%B0%D0%BC%D0%B5%D1%89%D0%B5%D0%BD%D0%B8%D0%B5%2F%D0%92%D0%B0%D1%83%D1%87%D0%B5%D1%80%20%D0%BD%D0%B0%20%D1%80%D0%BE%D1%81%D1%81%D0%B8%D0%B9%D1%81%D0%BA%D0%B8%D0%B5%20%D0%B8%20Open%20Source%20%D1%80%D0%B5%D1%88%D0%B5%D0%BD%D0%B8%D1%8F&amp;p=true&amp;ga=1" TargetMode="External"/><Relationship Id="rId3" Type="http://schemas.openxmlformats.org/officeDocument/2006/relationships/hyperlink" Target="https://slcloud.sharepoint.com/:b:/s/Microsoftpublic/EQpVIo8qqAlPsdLerbDRjcwBeUA14tLNz0GQPGet8TlvTw?e=eK8QcH" TargetMode="External"/><Relationship Id="rId7" Type="http://schemas.openxmlformats.org/officeDocument/2006/relationships/slide" Target="slide30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1.xml"/><Relationship Id="rId11" Type="http://schemas.openxmlformats.org/officeDocument/2006/relationships/slide" Target="slide48.xml"/><Relationship Id="rId5" Type="http://schemas.openxmlformats.org/officeDocument/2006/relationships/hyperlink" Target="https://services.softline.ru/catalog/techsupport/infrastrukturnyy_vaucher/" TargetMode="External"/><Relationship Id="rId10" Type="http://schemas.openxmlformats.org/officeDocument/2006/relationships/hyperlink" Target="https://ms-services.softline.com/catalog/rossiyskie_opensource_resheniya/vaucher_dlya_perekhoda_na_rossiyskie_i_ili_opensource_resheniya/" TargetMode="External"/><Relationship Id="rId4" Type="http://schemas.openxmlformats.org/officeDocument/2006/relationships/hyperlink" Target="https://slcloud.sharepoint.com/:b:/s/Microsoftpublic/EYX_dMS7Wy1DlnFTLsZwF-IBoXuf4UczWzCLNx30eo2P7g?e=Ikj45i" TargetMode="External"/><Relationship Id="rId9" Type="http://schemas.openxmlformats.org/officeDocument/2006/relationships/hyperlink" Target="https://slcloud.sharepoint.com/:b:/s/Microsoftpublic/EYpWN_voGdFFtdKSYqHfh5EBEWn10c-1WqOdCl-jYxPG-A?e=aqXso5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ws.ru/news/top/2023-06-08_v_tope_razrabotchikov_rossijski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line.ru/solutions/import-replacement/online-democafe-softline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biz.mail.ru/blog/articles/kak-perevesti-60-000-ucetok-na-novuyu-poctu-i-messendzer-za-2-dnya-i-nicego-ne-poteryat-keis-migracii-finansovogo-universiteta-na-vk-workspace" TargetMode="Externa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t.hse.ru/news/657655053.html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ebinar.ru/case/misis/" TargetMode="Externa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lp.webinar.ru/case/asu/" TargetMode="External"/><Relationship Id="rId3" Type="http://schemas.openxmlformats.org/officeDocument/2006/relationships/hyperlink" Target="https://lp.webinar.ru/case/innopolis/" TargetMode="External"/><Relationship Id="rId7" Type="http://schemas.openxmlformats.org/officeDocument/2006/relationships/hyperlink" Target="https://lp.webinar.ru/case/psma/" TargetMode="External"/><Relationship Id="rId2" Type="http://schemas.openxmlformats.org/officeDocument/2006/relationships/hyperlink" Target="https://webinar.ru/case/misis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p.webinar.ru/case/rtu-mirea/" TargetMode="External"/><Relationship Id="rId11" Type="http://schemas.openxmlformats.org/officeDocument/2006/relationships/hyperlink" Target="https://lp.webinar.ru/case/petrocollege/" TargetMode="External"/><Relationship Id="rId5" Type="http://schemas.openxmlformats.org/officeDocument/2006/relationships/hyperlink" Target="https://lp.webinar.ru/case/rgau/" TargetMode="External"/><Relationship Id="rId10" Type="http://schemas.openxmlformats.org/officeDocument/2006/relationships/hyperlink" Target="https://lp.webinar.ru/case/mospolytech/" TargetMode="External"/><Relationship Id="rId4" Type="http://schemas.openxmlformats.org/officeDocument/2006/relationships/hyperlink" Target="https://lp.webinar.ru/case/sechenova/" TargetMode="External"/><Relationship Id="rId9" Type="http://schemas.openxmlformats.org/officeDocument/2006/relationships/hyperlink" Target="https://lp.webinar.ru/case/gitis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d-russia.ru/pravitelstvo-stavropolskogo-kraja-perehodit-na-red-os.html" TargetMode="Externa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78D5756-CF97-4E39-8D8E-863F4981B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918" y="3125237"/>
            <a:ext cx="11174644" cy="861115"/>
          </a:xfrm>
        </p:spPr>
        <p:txBody>
          <a:bodyPr/>
          <a:lstStyle/>
          <a:p>
            <a:r>
              <a:rPr lang="ru-RU" sz="3600" dirty="0"/>
              <a:t>Все о миграции с Microsoft: Комплексный подход Softline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2BB6B4-1625-4CCF-837E-67E5A9ED24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Владимир Груздев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0DDA52E-B9FF-448A-91A4-C4B1F67519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Руководитель портфеля сервисов, евангелист российского </a:t>
            </a:r>
            <a:r>
              <a:rPr lang="ru-RU"/>
              <a:t>программного обеспечения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7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F030BE-21A8-40F7-BD79-F9CFE55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ЭКОСИСТЕМЫ РПО И </a:t>
            </a:r>
            <a:r>
              <a:rPr lang="en-US" dirty="0"/>
              <a:t>MICROSOFT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691D49-58C4-4997-9A7E-382CA1C53A9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50589421"/>
              </p:ext>
            </p:extLst>
          </p:nvPr>
        </p:nvGraphicFramePr>
        <p:xfrm>
          <a:off x="110642" y="1034201"/>
          <a:ext cx="11961627" cy="512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86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8020AA-30CC-419E-9D33-7730465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РПО ДЛЯ СЕРВИСОВ </a:t>
            </a:r>
            <a:r>
              <a:rPr lang="en-US" dirty="0"/>
              <a:t>SOFTLINE</a:t>
            </a: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69D20590-B65B-46DB-B7F0-CF40658EC7C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6803123"/>
              </p:ext>
            </p:extLst>
          </p:nvPr>
        </p:nvGraphicFramePr>
        <p:xfrm>
          <a:off x="239637" y="1053241"/>
          <a:ext cx="11894702" cy="5651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74">
                  <a:extLst>
                    <a:ext uri="{9D8B030D-6E8A-4147-A177-3AD203B41FA5}">
                      <a16:colId xmlns:a16="http://schemas.microsoft.com/office/drawing/2014/main" val="2977229455"/>
                    </a:ext>
                  </a:extLst>
                </a:gridCol>
                <a:gridCol w="567989">
                  <a:extLst>
                    <a:ext uri="{9D8B030D-6E8A-4147-A177-3AD203B41FA5}">
                      <a16:colId xmlns:a16="http://schemas.microsoft.com/office/drawing/2014/main" val="2964709339"/>
                    </a:ext>
                  </a:extLst>
                </a:gridCol>
                <a:gridCol w="753442">
                  <a:extLst>
                    <a:ext uri="{9D8B030D-6E8A-4147-A177-3AD203B41FA5}">
                      <a16:colId xmlns:a16="http://schemas.microsoft.com/office/drawing/2014/main" val="3575827066"/>
                    </a:ext>
                  </a:extLst>
                </a:gridCol>
                <a:gridCol w="356272">
                  <a:extLst>
                    <a:ext uri="{9D8B030D-6E8A-4147-A177-3AD203B41FA5}">
                      <a16:colId xmlns:a16="http://schemas.microsoft.com/office/drawing/2014/main" val="319117941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61767828"/>
                    </a:ext>
                  </a:extLst>
                </a:gridCol>
                <a:gridCol w="284469">
                  <a:extLst>
                    <a:ext uri="{9D8B030D-6E8A-4147-A177-3AD203B41FA5}">
                      <a16:colId xmlns:a16="http://schemas.microsoft.com/office/drawing/2014/main" val="3943916642"/>
                    </a:ext>
                  </a:extLst>
                </a:gridCol>
                <a:gridCol w="139520">
                  <a:extLst>
                    <a:ext uri="{9D8B030D-6E8A-4147-A177-3AD203B41FA5}">
                      <a16:colId xmlns:a16="http://schemas.microsoft.com/office/drawing/2014/main" val="2357402196"/>
                    </a:ext>
                  </a:extLst>
                </a:gridCol>
                <a:gridCol w="461544">
                  <a:extLst>
                    <a:ext uri="{9D8B030D-6E8A-4147-A177-3AD203B41FA5}">
                      <a16:colId xmlns:a16="http://schemas.microsoft.com/office/drawing/2014/main" val="4224046307"/>
                    </a:ext>
                  </a:extLst>
                </a:gridCol>
                <a:gridCol w="147081">
                  <a:extLst>
                    <a:ext uri="{9D8B030D-6E8A-4147-A177-3AD203B41FA5}">
                      <a16:colId xmlns:a16="http://schemas.microsoft.com/office/drawing/2014/main" val="846789318"/>
                    </a:ext>
                  </a:extLst>
                </a:gridCol>
                <a:gridCol w="393965">
                  <a:extLst>
                    <a:ext uri="{9D8B030D-6E8A-4147-A177-3AD203B41FA5}">
                      <a16:colId xmlns:a16="http://schemas.microsoft.com/office/drawing/2014/main" val="1873267109"/>
                    </a:ext>
                  </a:extLst>
                </a:gridCol>
                <a:gridCol w="418125">
                  <a:extLst>
                    <a:ext uri="{9D8B030D-6E8A-4147-A177-3AD203B41FA5}">
                      <a16:colId xmlns:a16="http://schemas.microsoft.com/office/drawing/2014/main" val="302555412"/>
                    </a:ext>
                  </a:extLst>
                </a:gridCol>
                <a:gridCol w="337164">
                  <a:extLst>
                    <a:ext uri="{9D8B030D-6E8A-4147-A177-3AD203B41FA5}">
                      <a16:colId xmlns:a16="http://schemas.microsoft.com/office/drawing/2014/main" val="3997662189"/>
                    </a:ext>
                  </a:extLst>
                </a:gridCol>
                <a:gridCol w="666758">
                  <a:extLst>
                    <a:ext uri="{9D8B030D-6E8A-4147-A177-3AD203B41FA5}">
                      <a16:colId xmlns:a16="http://schemas.microsoft.com/office/drawing/2014/main" val="1114975215"/>
                    </a:ext>
                  </a:extLst>
                </a:gridCol>
                <a:gridCol w="498763">
                  <a:extLst>
                    <a:ext uri="{9D8B030D-6E8A-4147-A177-3AD203B41FA5}">
                      <a16:colId xmlns:a16="http://schemas.microsoft.com/office/drawing/2014/main" val="3025859069"/>
                    </a:ext>
                  </a:extLst>
                </a:gridCol>
                <a:gridCol w="433534">
                  <a:extLst>
                    <a:ext uri="{9D8B030D-6E8A-4147-A177-3AD203B41FA5}">
                      <a16:colId xmlns:a16="http://schemas.microsoft.com/office/drawing/2014/main" val="2055883698"/>
                    </a:ext>
                  </a:extLst>
                </a:gridCol>
                <a:gridCol w="126494">
                  <a:extLst>
                    <a:ext uri="{9D8B030D-6E8A-4147-A177-3AD203B41FA5}">
                      <a16:colId xmlns:a16="http://schemas.microsoft.com/office/drawing/2014/main" val="2500558459"/>
                    </a:ext>
                  </a:extLst>
                </a:gridCol>
                <a:gridCol w="148046">
                  <a:extLst>
                    <a:ext uri="{9D8B030D-6E8A-4147-A177-3AD203B41FA5}">
                      <a16:colId xmlns:a16="http://schemas.microsoft.com/office/drawing/2014/main" val="1769978014"/>
                    </a:ext>
                  </a:extLst>
                </a:gridCol>
                <a:gridCol w="652648">
                  <a:extLst>
                    <a:ext uri="{9D8B030D-6E8A-4147-A177-3AD203B41FA5}">
                      <a16:colId xmlns:a16="http://schemas.microsoft.com/office/drawing/2014/main" val="338838588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38723084"/>
                    </a:ext>
                  </a:extLst>
                </a:gridCol>
                <a:gridCol w="704151">
                  <a:extLst>
                    <a:ext uri="{9D8B030D-6E8A-4147-A177-3AD203B41FA5}">
                      <a16:colId xmlns:a16="http://schemas.microsoft.com/office/drawing/2014/main" val="3389527452"/>
                    </a:ext>
                  </a:extLst>
                </a:gridCol>
                <a:gridCol w="480210">
                  <a:extLst>
                    <a:ext uri="{9D8B030D-6E8A-4147-A177-3AD203B41FA5}">
                      <a16:colId xmlns:a16="http://schemas.microsoft.com/office/drawing/2014/main" val="2760804933"/>
                    </a:ext>
                  </a:extLst>
                </a:gridCol>
                <a:gridCol w="133066">
                  <a:extLst>
                    <a:ext uri="{9D8B030D-6E8A-4147-A177-3AD203B41FA5}">
                      <a16:colId xmlns:a16="http://schemas.microsoft.com/office/drawing/2014/main" val="2088540946"/>
                    </a:ext>
                  </a:extLst>
                </a:gridCol>
                <a:gridCol w="377536">
                  <a:extLst>
                    <a:ext uri="{9D8B030D-6E8A-4147-A177-3AD203B41FA5}">
                      <a16:colId xmlns:a16="http://schemas.microsoft.com/office/drawing/2014/main" val="790740434"/>
                    </a:ext>
                  </a:extLst>
                </a:gridCol>
                <a:gridCol w="921231">
                  <a:extLst>
                    <a:ext uri="{9D8B030D-6E8A-4147-A177-3AD203B41FA5}">
                      <a16:colId xmlns:a16="http://schemas.microsoft.com/office/drawing/2014/main" val="3073968349"/>
                    </a:ext>
                  </a:extLst>
                </a:gridCol>
              </a:tblGrid>
              <a:tr h="34584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Категории и количество решений</a:t>
                      </a:r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Российское программное обеспечение для установки внутри компании-заказчика (</a:t>
                      </a:r>
                      <a:r>
                        <a:rPr lang="ru-RU" sz="1100" dirty="0" err="1"/>
                        <a:t>on-premise</a:t>
                      </a:r>
                      <a:r>
                        <a:rPr lang="ru-RU" sz="1100" dirty="0"/>
                        <a:t>), без использования публичных облаков</a:t>
                      </a:r>
                      <a:r>
                        <a:rPr lang="en-US" sz="1100" dirty="0"/>
                        <a:t> (50</a:t>
                      </a:r>
                      <a:r>
                        <a:rPr lang="ru-RU" sz="1100" dirty="0"/>
                        <a:t>+ продуктов)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01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/>
                        <a:t>Виртуализация </a:t>
                      </a:r>
                      <a:r>
                        <a:rPr lang="en-US" sz="1100" b="1" dirty="0"/>
                        <a:t>(9)</a:t>
                      </a:r>
                      <a:endParaRPr lang="ru-RU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Брест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VM Manager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Альт Виртуализация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Ред Виртуализация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Альт Виртуализация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Альт Виртуализация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zVirt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ROSA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Virtualization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100" b="0" dirty="0"/>
                        <a:t>HOSTVM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HOSTVM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Space VM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Р-Виртуализация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Р-Виртуализация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/>
                        <a:t>Виртуальные рабочие столы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4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b="0" dirty="0" err="1"/>
                        <a:t>Термидеск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Базис.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WorkPlace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HOSTVM VDI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Space VDI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591697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ОС серверная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5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Астра Линукс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Ред ОС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7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Ред ОС</a:t>
                      </a:r>
                      <a:endParaRPr lang="ru-RU" b="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 rowSpan="2" gridSpan="7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Альт ОС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Alter OS</a:t>
                      </a:r>
                      <a:endParaRPr lang="ru-RU" sz="1100" b="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РОСА ОС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07883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ОС клиентская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5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39532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Служба каталогов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3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ALD Pro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 anchor="ctr"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Ред АДМ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ADMC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826713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Почтовый сервер </a:t>
                      </a:r>
                      <a:r>
                        <a:rPr lang="en-US" sz="1100" b="1" dirty="0"/>
                        <a:t>(5)</a:t>
                      </a:r>
                      <a:endParaRPr lang="ru-RU" sz="11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RuPost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Почта 2 (Мой офис)</a:t>
                      </a:r>
                      <a:r>
                        <a:rPr lang="en-US" sz="1100" b="0" dirty="0"/>
                        <a:t> </a:t>
                      </a:r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Почта 2 (Мой офис)</a:t>
                      </a:r>
                      <a:r>
                        <a:rPr lang="en-US" sz="1100" b="0" dirty="0"/>
                        <a:t> 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CommuniGate</a:t>
                      </a:r>
                      <a:r>
                        <a:rPr lang="en-US" sz="1100" b="0" dirty="0"/>
                        <a:t> Pro</a:t>
                      </a:r>
                      <a:r>
                        <a:rPr lang="ru-RU" sz="1100" b="0" dirty="0"/>
                        <a:t> (</a:t>
                      </a:r>
                      <a:r>
                        <a:rPr lang="en-US" sz="1100" b="0" dirty="0"/>
                        <a:t>CGP)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Tegu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                  </a:t>
                      </a:r>
                      <a:r>
                        <a:rPr lang="en-US" sz="1100" b="0" dirty="0"/>
                        <a:t>VK </a:t>
                      </a:r>
                      <a:r>
                        <a:rPr lang="en-US" sz="1100" b="0" dirty="0" err="1"/>
                        <a:t>WorkMail</a:t>
                      </a:r>
                      <a:endParaRPr lang="ru-RU" sz="1100" b="0" dirty="0"/>
                    </a:p>
                  </a:txBody>
                  <a:tcPr anchor="ctr">
                    <a:solidFill>
                      <a:srgbClr val="F0E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14933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Почтовый клиент (7)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Р7-Органайзер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Мой </a:t>
                      </a:r>
                      <a:r>
                        <a:rPr lang="ru-RU" sz="1100" b="0" dirty="0" err="1"/>
                        <a:t>офис.Почта</a:t>
                      </a:r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Мой </a:t>
                      </a:r>
                      <a:r>
                        <a:rPr lang="ru-RU" sz="1100" b="0" dirty="0" err="1"/>
                        <a:t>офис.Почта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Samoware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</a:rPr>
                        <a:t>AMail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 (Alter Office)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1F Teams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 hMerge="1">
                  <a:txBody>
                    <a:bodyPr/>
                    <a:lstStyle/>
                    <a:p>
                      <a:pPr algn="l"/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rgbClr val="F0E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100" b="0" dirty="0" err="1">
                          <a:solidFill>
                            <a:schemeClr val="tx1"/>
                          </a:solidFill>
                        </a:rPr>
                        <a:t>Битрикс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 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961352"/>
                  </a:ext>
                </a:extLst>
              </a:tr>
              <a:tr h="333040">
                <a:tc>
                  <a:txBody>
                    <a:bodyPr/>
                    <a:lstStyle/>
                    <a:p>
                      <a:r>
                        <a:rPr lang="ru-RU" sz="1100" b="1" dirty="0"/>
                        <a:t>Совместное редактирование документов </a:t>
                      </a:r>
                      <a:r>
                        <a:rPr lang="en-US" sz="1100" b="1" dirty="0"/>
                        <a:t>(6)</a:t>
                      </a:r>
                      <a:endParaRPr lang="ru-RU" sz="11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Сервер документов (Р7)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Частное облако 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(Мой офис)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Alter Office Online</a:t>
                      </a:r>
                      <a:r>
                        <a:rPr lang="ru-RU" sz="1100" b="0" dirty="0"/>
                        <a:t> (АЛМИ)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Alter Office Online</a:t>
                      </a:r>
                      <a:r>
                        <a:rPr lang="ru-RU" sz="1100" b="0" dirty="0"/>
                        <a:t> (АЛМИ)</a:t>
                      </a:r>
                    </a:p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VK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</a:rPr>
                        <a:t>WorkDisk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95158038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Хранилище данных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7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Корпоративный сервер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Мой офис - частно облако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Alter Office </a:t>
                      </a:r>
                      <a:r>
                        <a:rPr lang="ru-RU" sz="1100" b="0" dirty="0"/>
                        <a:t>Облако</a:t>
                      </a:r>
                      <a:endParaRPr lang="ru-RU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Alter Office </a:t>
                      </a:r>
                      <a:r>
                        <a:rPr lang="ru-RU" sz="1100" b="0" dirty="0"/>
                        <a:t>Облако</a:t>
                      </a:r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CommuniGate</a:t>
                      </a:r>
                      <a:r>
                        <a:rPr lang="en-US" sz="1100" dirty="0"/>
                        <a:t> Pro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4266370"/>
                  </a:ext>
                </a:extLst>
              </a:tr>
              <a:tr h="333040">
                <a:tc>
                  <a:txBody>
                    <a:bodyPr/>
                    <a:lstStyle/>
                    <a:p>
                      <a:r>
                        <a:rPr lang="ru-RU" sz="1100" b="1" dirty="0"/>
                        <a:t>Мессенджер, видеозвонки, конференции, трансляции (10)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/>
                        <a:t>Р7-Команда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Webinar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Express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Чаты 2.0</a:t>
                      </a:r>
                      <a:endParaRPr lang="en-US" sz="1100" b="0" dirty="0"/>
                    </a:p>
                    <a:p>
                      <a:pPr algn="ctr"/>
                      <a:r>
                        <a:rPr lang="en-US" sz="1100" b="0" dirty="0"/>
                        <a:t>(</a:t>
                      </a:r>
                      <a:r>
                        <a:rPr lang="en-US" sz="1100" b="0" dirty="0" err="1"/>
                        <a:t>CommuniGate</a:t>
                      </a:r>
                      <a:r>
                        <a:rPr lang="en-US" sz="1100" b="0" dirty="0"/>
                        <a:t> Pro)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/>
                        <a:t>Труконф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IVA Connect</a:t>
                      </a:r>
                      <a:endParaRPr lang="ru-RU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TeamSpirit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Чаты 2.0</a:t>
                      </a:r>
                      <a:r>
                        <a:rPr lang="en-US" sz="1100" b="0" dirty="0"/>
                        <a:t> (CGP)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VK Teams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rgbClr val="FF0000"/>
                          </a:solidFill>
                        </a:rPr>
                        <a:t>Битрикс</a:t>
                      </a:r>
                      <a:r>
                        <a:rPr lang="ru-RU" sz="1100" b="0" dirty="0">
                          <a:solidFill>
                            <a:srgbClr val="FF0000"/>
                          </a:solidFill>
                        </a:rPr>
                        <a:t> 24</a:t>
                      </a:r>
                    </a:p>
                    <a:p>
                      <a:pPr algn="ctr"/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181297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Редактор документов (3)</a:t>
                      </a:r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Р7-офис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Мой офис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Мой офис</a:t>
                      </a:r>
                      <a:endParaRPr lang="ru-RU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Alter Office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62934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База данных (СУБД) </a:t>
                      </a:r>
                      <a:r>
                        <a:rPr lang="en-US" sz="1100" b="1" dirty="0"/>
                        <a:t>(</a:t>
                      </a:r>
                      <a:r>
                        <a:rPr lang="ru-RU" sz="1100" b="1" dirty="0"/>
                        <a:t>3</a:t>
                      </a:r>
                      <a:r>
                        <a:rPr lang="en-US" sz="1100" b="1" dirty="0"/>
                        <a:t>)</a:t>
                      </a:r>
                      <a:endParaRPr lang="ru-RU" sz="1100" b="1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Tantor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Ред База данных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Ред База данных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Postgres Pro</a:t>
                      </a:r>
                      <a:endParaRPr lang="ru-RU" sz="11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7115891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Удалённое управление (2)</a:t>
                      </a:r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ALD Pro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100" b="0" dirty="0"/>
                        <a:t>Ассистент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581177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Мониторинг (1)</a:t>
                      </a:r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ALD Pro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846130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r>
                        <a:rPr lang="ru-RU" sz="1100" b="1" dirty="0"/>
                        <a:t>Управление конфигурациями (1)</a:t>
                      </a:r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ALD Pro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766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/>
                        <a:t>ВКС (переговорные комнаты) (4)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Videomost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 b="0" dirty="0" err="1"/>
                        <a:t>Труконф</a:t>
                      </a:r>
                      <a:r>
                        <a:rPr lang="ru-RU" sz="1100" b="0" dirty="0"/>
                        <a:t> </a:t>
                      </a:r>
                      <a:r>
                        <a:rPr lang="en-US" sz="1100" b="0" dirty="0"/>
                        <a:t>Room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IVA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Vinteo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16859"/>
                  </a:ext>
                </a:extLst>
              </a:tr>
              <a:tr h="288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Резервное копирование (2)</a:t>
                      </a:r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RuBackup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100" b="0" dirty="0" err="1"/>
                        <a:t>КиберБэкап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729702"/>
                  </a:ext>
                </a:extLst>
              </a:tr>
              <a:tr h="288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/>
                        <a:t>Уп-ние</a:t>
                      </a:r>
                      <a:r>
                        <a:rPr lang="ru-RU" sz="1100" b="1" dirty="0"/>
                        <a:t> моб. </a:t>
                      </a:r>
                      <a:r>
                        <a:rPr lang="ru-RU" sz="1100" b="1" dirty="0" err="1"/>
                        <a:t>устр</a:t>
                      </a:r>
                      <a:r>
                        <a:rPr lang="ru-RU" sz="1100" b="1" dirty="0"/>
                        <a:t>-ми и </a:t>
                      </a:r>
                      <a:r>
                        <a:rPr lang="ru-RU" sz="1100" b="1" dirty="0" err="1"/>
                        <a:t>прилож</a:t>
                      </a:r>
                      <a:r>
                        <a:rPr lang="ru-RU" sz="1100" b="1" dirty="0"/>
                        <a:t> (2)</a:t>
                      </a:r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WorskPad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SafeMobile</a:t>
                      </a:r>
                      <a:endParaRPr lang="ru-RU" sz="11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714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1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9651E3-2460-4695-851A-EB669C308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8875" y="919708"/>
            <a:ext cx="5328829" cy="454425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Платформенный/</a:t>
            </a:r>
            <a:r>
              <a:rPr lang="ru-RU" b="1" dirty="0" err="1"/>
              <a:t>моновендорный</a:t>
            </a:r>
            <a:r>
              <a:rPr lang="ru-RU" dirty="0"/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/>
              <a:t>АЛМИ</a:t>
            </a:r>
            <a:endParaRPr lang="en-US" sz="16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 err="1"/>
              <a:t>Даком</a:t>
            </a:r>
            <a:r>
              <a:rPr lang="ru-RU" sz="1600" dirty="0"/>
              <a:t>-М (</a:t>
            </a:r>
            <a:r>
              <a:rPr lang="en-US" sz="1600" dirty="0"/>
              <a:t>ex. </a:t>
            </a:r>
            <a:r>
              <a:rPr lang="ru-RU" sz="1600" dirty="0"/>
              <a:t>НИИ Масштаб</a:t>
            </a:r>
            <a:r>
              <a:rPr lang="en-US" sz="1600" dirty="0"/>
              <a:t>)</a:t>
            </a:r>
            <a:endParaRPr lang="ru-RU" sz="16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/>
              <a:t>Мой офис</a:t>
            </a:r>
            <a:endParaRPr lang="en-US" sz="16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600" dirty="0"/>
              <a:t>HOSTVM</a:t>
            </a:r>
            <a:endParaRPr lang="ru-RU" sz="1600" dirty="0"/>
          </a:p>
          <a:p>
            <a:pPr lvl="2"/>
            <a:endParaRPr lang="ru-RU" dirty="0"/>
          </a:p>
          <a:p>
            <a:pPr marL="0" indent="0">
              <a:buNone/>
            </a:pPr>
            <a:r>
              <a:rPr lang="ru-RU" b="1" dirty="0" err="1"/>
              <a:t>Мультивендорный</a:t>
            </a:r>
            <a:r>
              <a:rPr lang="ru-RU" b="1" dirty="0"/>
              <a:t>:</a:t>
            </a:r>
            <a:endParaRPr lang="ru-RU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Астра + Р7-офис </a:t>
            </a:r>
            <a:r>
              <a:rPr lang="en-US" dirty="0"/>
              <a:t>+</a:t>
            </a:r>
            <a:r>
              <a:rPr lang="ru-RU" dirty="0"/>
              <a:t> </a:t>
            </a:r>
            <a:r>
              <a:rPr lang="en-US" dirty="0" err="1"/>
              <a:t>Vinteo</a:t>
            </a:r>
            <a:r>
              <a:rPr lang="en-US" dirty="0"/>
              <a:t> </a:t>
            </a:r>
            <a:r>
              <a:rPr lang="ru-RU" dirty="0"/>
              <a:t>+</a:t>
            </a:r>
            <a:r>
              <a:rPr lang="en-US" dirty="0"/>
              <a:t> Express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Астра + Р7-офис + </a:t>
            </a:r>
            <a:r>
              <a:rPr lang="en-US" dirty="0" err="1"/>
              <a:t>Vinteo</a:t>
            </a:r>
            <a:r>
              <a:rPr lang="ru-RU" dirty="0"/>
              <a:t> + С</a:t>
            </a:r>
            <a:r>
              <a:rPr lang="en-US" dirty="0" err="1"/>
              <a:t>ommuniGate</a:t>
            </a:r>
            <a:r>
              <a:rPr lang="en-US" dirty="0"/>
              <a:t> Pro</a:t>
            </a:r>
            <a:endParaRPr lang="ru-RU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Рекомендуемый инженерами </a:t>
            </a:r>
            <a:r>
              <a:rPr lang="en-US" dirty="0"/>
              <a:t>Softline</a:t>
            </a:r>
            <a:endParaRPr lang="ru-RU" dirty="0"/>
          </a:p>
          <a:p>
            <a:pPr marL="0" indent="0">
              <a:buNone/>
            </a:pPr>
            <a:br>
              <a:rPr lang="ru-RU" b="1" dirty="0"/>
            </a:br>
            <a:r>
              <a:rPr lang="ru-RU" b="1" dirty="0"/>
              <a:t>По направлениям:</a:t>
            </a:r>
            <a:endParaRPr lang="ru-RU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Почтовая система + СРК </a:t>
            </a:r>
          </a:p>
          <a:p>
            <a:pPr marL="457200" lvl="1" indent="0">
              <a:buNone/>
            </a:pPr>
            <a:r>
              <a:rPr lang="ru-RU" dirty="0"/>
              <a:t>	(</a:t>
            </a:r>
            <a:r>
              <a:rPr lang="en-US" dirty="0" err="1"/>
              <a:t>CommuniGate</a:t>
            </a:r>
            <a:r>
              <a:rPr lang="en-US" dirty="0"/>
              <a:t> Pro + </a:t>
            </a:r>
            <a:r>
              <a:rPr lang="ru-RU" dirty="0" err="1"/>
              <a:t>Кибер</a:t>
            </a:r>
            <a:r>
              <a:rPr lang="ru-RU" dirty="0"/>
              <a:t> Бэкап)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Виртуализация + </a:t>
            </a:r>
            <a:r>
              <a:rPr lang="en-US" dirty="0"/>
              <a:t>VDI + </a:t>
            </a:r>
            <a:r>
              <a:rPr lang="ru-RU" dirty="0"/>
              <a:t>СРК </a:t>
            </a:r>
          </a:p>
          <a:p>
            <a:pPr marL="457200" lvl="1" indent="0">
              <a:buNone/>
            </a:pPr>
            <a:r>
              <a:rPr lang="ru-RU" dirty="0"/>
              <a:t>	(</a:t>
            </a:r>
            <a:r>
              <a:rPr lang="en-US" dirty="0" err="1"/>
              <a:t>zVirt</a:t>
            </a:r>
            <a:r>
              <a:rPr lang="en-US" dirty="0"/>
              <a:t> + </a:t>
            </a:r>
            <a:r>
              <a:rPr lang="ru-RU" dirty="0" err="1"/>
              <a:t>Термидеск</a:t>
            </a:r>
            <a:r>
              <a:rPr lang="ru-RU" dirty="0"/>
              <a:t> + </a:t>
            </a:r>
            <a:r>
              <a:rPr lang="ru-RU" dirty="0" err="1"/>
              <a:t>Кибер</a:t>
            </a:r>
            <a:r>
              <a:rPr lang="ru-RU" dirty="0"/>
              <a:t> Бэкап)</a:t>
            </a:r>
          </a:p>
          <a:p>
            <a:pPr marL="0" indent="0">
              <a:buNone/>
            </a:pPr>
            <a:br>
              <a:rPr lang="ru-RU" b="1" dirty="0"/>
            </a:br>
            <a:r>
              <a:rPr lang="ru-RU" b="1" dirty="0" err="1"/>
              <a:t>Мультивендорный</a:t>
            </a:r>
            <a:r>
              <a:rPr lang="ru-RU" b="1" dirty="0"/>
              <a:t> по цене</a:t>
            </a:r>
            <a:r>
              <a:rPr lang="ru-RU" dirty="0"/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/>
              <a:t>Премиум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/>
              <a:t>Стандарт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1600" dirty="0"/>
              <a:t>Базовый</a:t>
            </a:r>
            <a:endParaRPr lang="en-US" sz="1600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D388EF-13EF-41BF-9658-A4E5EEB24E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2309" y="929233"/>
            <a:ext cx="5328829" cy="454425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Бандл</a:t>
            </a:r>
            <a:r>
              <a:rPr lang="ru-RU" dirty="0"/>
              <a:t> – комплект, состоящий из нескольких продуктов одного вендора, либо продуктов разных вендоров, предлагаемых как единое целое.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Виды </a:t>
            </a:r>
            <a:r>
              <a:rPr lang="ru-RU" dirty="0" err="1"/>
              <a:t>бандлов</a:t>
            </a:r>
            <a:r>
              <a:rPr lang="ru-RU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/>
              <a:t>Платформенный/</a:t>
            </a:r>
            <a:r>
              <a:rPr lang="ru-RU" b="1" dirty="0" err="1"/>
              <a:t>моновендорный</a:t>
            </a:r>
            <a:r>
              <a:rPr lang="ru-RU" b="1" dirty="0"/>
              <a:t> </a:t>
            </a:r>
            <a:r>
              <a:rPr lang="ru-RU" dirty="0"/>
              <a:t>- набор технологий одного в рамках одного вендора (Астра, </a:t>
            </a:r>
            <a:r>
              <a:rPr lang="ru-RU" dirty="0" err="1"/>
              <a:t>Алми</a:t>
            </a:r>
            <a:r>
              <a:rPr lang="ru-RU" dirty="0"/>
              <a:t> и т.д.)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/>
              <a:t>По направлениям: </a:t>
            </a:r>
            <a:r>
              <a:rPr lang="ru-RU" dirty="0"/>
              <a:t>ОС, офисный пакет, виртуализация, СРК и т.д.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 err="1"/>
              <a:t>Мультивендорный</a:t>
            </a:r>
            <a:r>
              <a:rPr lang="ru-RU" dirty="0"/>
              <a:t> – набор из решений нескольких вендоров, оптимальный по совместимости компонентов.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 err="1"/>
              <a:t>Мультивендорный</a:t>
            </a:r>
            <a:r>
              <a:rPr lang="ru-RU" b="1" dirty="0"/>
              <a:t> по цене – </a:t>
            </a:r>
            <a:r>
              <a:rPr lang="ru-RU" dirty="0" err="1"/>
              <a:t>бандл</a:t>
            </a:r>
            <a:r>
              <a:rPr lang="ru-RU" dirty="0"/>
              <a:t> состоящий из решений различных вендоров, скомпонованных по стоимости лицензий. Премиум – самые дорогие из имеющихся российских продуктов, стандарт – сочетание цены и качества, базовый – решения с минимальной стоимостью.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9FC6E6E-C4A6-4999-BCF8-F3968AB5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МЫ ПРЕДЛАГАЕМ БАНДЛЫ?</a:t>
            </a:r>
          </a:p>
        </p:txBody>
      </p:sp>
    </p:spTree>
    <p:extLst>
      <p:ext uri="{BB962C8B-B14F-4D97-AF65-F5344CB8AC3E}">
        <p14:creationId xmlns:p14="http://schemas.microsoft.com/office/powerpoint/2010/main" val="34332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57482DE-43A3-45A3-B186-DE3C41F8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ПРИМЕР МУЛЬТИВЕНДОРНОГО БАНДЛА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C1088A1-A9FC-4B8E-96C8-96A8A0648B2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677502062"/>
              </p:ext>
            </p:extLst>
          </p:nvPr>
        </p:nvGraphicFramePr>
        <p:xfrm>
          <a:off x="488950" y="1036338"/>
          <a:ext cx="11152185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1540">
                  <a:extLst>
                    <a:ext uri="{9D8B030D-6E8A-4147-A177-3AD203B41FA5}">
                      <a16:colId xmlns:a16="http://schemas.microsoft.com/office/drawing/2014/main" val="1121575023"/>
                    </a:ext>
                  </a:extLst>
                </a:gridCol>
                <a:gridCol w="2517058">
                  <a:extLst>
                    <a:ext uri="{9D8B030D-6E8A-4147-A177-3AD203B41FA5}">
                      <a16:colId xmlns:a16="http://schemas.microsoft.com/office/drawing/2014/main" val="2215230361"/>
                    </a:ext>
                  </a:extLst>
                </a:gridCol>
                <a:gridCol w="2202426">
                  <a:extLst>
                    <a:ext uri="{9D8B030D-6E8A-4147-A177-3AD203B41FA5}">
                      <a16:colId xmlns:a16="http://schemas.microsoft.com/office/drawing/2014/main" val="1292378396"/>
                    </a:ext>
                  </a:extLst>
                </a:gridCol>
                <a:gridCol w="1150374">
                  <a:extLst>
                    <a:ext uri="{9D8B030D-6E8A-4147-A177-3AD203B41FA5}">
                      <a16:colId xmlns:a16="http://schemas.microsoft.com/office/drawing/2014/main" val="1834869948"/>
                    </a:ext>
                  </a:extLst>
                </a:gridCol>
                <a:gridCol w="1110787">
                  <a:extLst>
                    <a:ext uri="{9D8B030D-6E8A-4147-A177-3AD203B41FA5}">
                      <a16:colId xmlns:a16="http://schemas.microsoft.com/office/drawing/2014/main" val="14227571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/>
                        <a:t>Западные аналоги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/>
                        <a:t>Российское ПО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/>
                        <a:t>Модули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err="1"/>
                        <a:t>Бандл</a:t>
                      </a:r>
                      <a:endParaRPr lang="ru-RU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23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Виртуализация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Hyper-V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/>
                        <a:t>Брест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122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rowSpan="18">
                  <a:txBody>
                    <a:bodyPr/>
                    <a:lstStyle/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endParaRPr lang="ru-RU" sz="1100" dirty="0"/>
                    </a:p>
                    <a:p>
                      <a:pPr algn="ctr"/>
                      <a:endParaRPr lang="ru-RU" sz="1100" b="1" dirty="0"/>
                    </a:p>
                    <a:p>
                      <a:pPr algn="ctr"/>
                      <a:endParaRPr lang="ru-RU" sz="1100" b="1" dirty="0"/>
                    </a:p>
                    <a:p>
                      <a:pPr algn="ctr"/>
                      <a:r>
                        <a:rPr lang="en-US" sz="1100" b="1" dirty="0"/>
                        <a:t>8</a:t>
                      </a:r>
                      <a:r>
                        <a:rPr lang="ru-RU" sz="1100" b="1" dirty="0"/>
                        <a:t> </a:t>
                      </a:r>
                      <a:r>
                        <a:rPr lang="en-US" sz="1100" b="1" dirty="0"/>
                        <a:t>925</a:t>
                      </a:r>
                      <a:r>
                        <a:rPr lang="ru-RU" sz="1100" b="1" dirty="0"/>
                        <a:t> </a:t>
                      </a:r>
                      <a:r>
                        <a:rPr lang="en-US" sz="1100" b="1" dirty="0"/>
                        <a:t>75</a:t>
                      </a:r>
                      <a:r>
                        <a:rPr lang="ru-RU" sz="1100" b="1" dirty="0"/>
                        <a:t>0</a:t>
                      </a:r>
                      <a:r>
                        <a:rPr lang="en-US" sz="1100" b="1" dirty="0"/>
                        <a:t>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(Экономия 10%)</a:t>
                      </a:r>
                      <a:endParaRPr lang="ru-RU" sz="1100" b="1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Виртуальные рабочие столы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RDS/VDI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err="1"/>
                        <a:t>Термидеск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725 000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45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ОС серверная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Windows Server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Astra Linux - </a:t>
                      </a:r>
                      <a:r>
                        <a:rPr lang="ru-RU" sz="1100" dirty="0"/>
                        <a:t>серверная ОС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  <a:p>
                      <a:pPr algn="ctr"/>
                      <a:endParaRPr lang="ru-RU" sz="1100" dirty="0"/>
                    </a:p>
                    <a:p>
                      <a:pPr algn="ctr"/>
                      <a:endParaRPr lang="ru-RU" sz="1100" dirty="0"/>
                    </a:p>
                    <a:p>
                      <a:pPr algn="ctr"/>
                      <a:r>
                        <a:rPr lang="en-US" sz="1100" dirty="0"/>
                        <a:t>1 500</a:t>
                      </a:r>
                      <a:r>
                        <a:rPr lang="ru-RU" sz="1100" dirty="0"/>
                        <a:t>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863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Контроллер домена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Active</a:t>
                      </a:r>
                      <a:r>
                        <a:rPr lang="ru-RU" sz="1100"/>
                        <a:t> </a:t>
                      </a:r>
                      <a:r>
                        <a:rPr lang="en-US" sz="1100"/>
                        <a:t>Directory</a:t>
                      </a:r>
                      <a:endParaRPr lang="ru-RU" sz="110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100" dirty="0"/>
                        <a:t>ALD Pro</a:t>
                      </a:r>
                      <a:endParaRPr lang="ru-RU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32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Удалённое управление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RDS/TeamViewer</a:t>
                      </a:r>
                      <a:endParaRPr lang="ru-RU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620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Мониторинг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System Center Operation Manager</a:t>
                      </a:r>
                      <a:endParaRPr lang="ru-RU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04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Управление конфигурациями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SC</a:t>
                      </a:r>
                      <a:r>
                        <a:rPr lang="ru-RU" sz="1100"/>
                        <a:t> </a:t>
                      </a:r>
                      <a:r>
                        <a:rPr lang="en-US" sz="1100"/>
                        <a:t>Configuration Manager</a:t>
                      </a:r>
                      <a:endParaRPr lang="ru-RU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82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ОС Клиентская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Windows/RedHat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Astra Linux - </a:t>
                      </a:r>
                      <a:r>
                        <a:rPr lang="ru-RU" sz="1100" dirty="0"/>
                        <a:t>клиентская 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668 000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464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База данных (СУБД)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SQL Server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Postgres Pro</a:t>
                      </a:r>
                      <a:endParaRPr lang="ru-RU" sz="11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1 175 000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99688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Совместное редактирование документов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Office Server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/>
                        <a:t>Р7-Офис.Сервер документов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921 500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297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Редактор документов (толстый клиент)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Office (word, excel и т</a:t>
                      </a:r>
                      <a:r>
                        <a:rPr lang="ru-RU" sz="1100"/>
                        <a:t>.д.</a:t>
                      </a:r>
                      <a:r>
                        <a:rPr lang="en-US" sz="1100"/>
                        <a:t>)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/>
                        <a:t>Р7-Офис.Редакторы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679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Почтовый сервер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Exchange Server</a:t>
                      </a:r>
                      <a:endParaRPr lang="ru-RU" sz="11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100" dirty="0" err="1"/>
                        <a:t>CommuniGate</a:t>
                      </a:r>
                      <a:r>
                        <a:rPr lang="en-US" sz="1100" dirty="0"/>
                        <a:t> Pro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/>
                        <a:t>(CGP</a:t>
                      </a:r>
                      <a:r>
                        <a:rPr lang="ru-RU" sz="1100" dirty="0"/>
                        <a:t>)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699 000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10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Хранилище данных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OneDrive for Business</a:t>
                      </a:r>
                      <a:endParaRPr lang="ru-RU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10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Мессенджер, видеозвонки, конференции, трансляции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Teams/S4B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CGP </a:t>
                      </a:r>
                      <a:r>
                        <a:rPr lang="ru-RU" sz="1100" dirty="0"/>
                        <a:t>Чаты 2.0</a:t>
                      </a:r>
                      <a:r>
                        <a:rPr lang="en-US" sz="1100" dirty="0"/>
                        <a:t> + </a:t>
                      </a:r>
                      <a:r>
                        <a:rPr lang="en-US" sz="1100" dirty="0" err="1"/>
                        <a:t>Samoware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589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Почтовый клиент (толстый клиент)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Outlook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Samoware</a:t>
                      </a:r>
                      <a:endParaRPr lang="ru-RU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46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ВКС (переговорные комнаты)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Teams/Skype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Vinteo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82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Бэкап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Acronis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RuBackup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1 257 000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97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/>
                        <a:t>Ваучер на РПО для интеграций и </a:t>
                      </a:r>
                      <a:r>
                        <a:rPr lang="ru-RU" sz="1100" err="1"/>
                        <a:t>траблшутинга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/>
                        <a:t>12 дней (96 часов) на 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575 000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94746"/>
                  </a:ext>
                </a:extLst>
              </a:tr>
              <a:tr h="1518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/>
                        <a:t>Итого:</a:t>
                      </a:r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9</a:t>
                      </a:r>
                      <a:r>
                        <a:rPr lang="ru-RU" sz="1100" b="1" dirty="0"/>
                        <a:t> </a:t>
                      </a:r>
                      <a:r>
                        <a:rPr lang="en-US" sz="1100" b="1" dirty="0"/>
                        <a:t>917</a:t>
                      </a:r>
                      <a:r>
                        <a:rPr lang="ru-RU" sz="1100" b="1" dirty="0"/>
                        <a:t> 500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b="1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148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57482DE-43A3-45A3-B186-DE3C41F8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БАНДЛ</a:t>
            </a:r>
            <a:r>
              <a:rPr lang="en-US" dirty="0"/>
              <a:t>: </a:t>
            </a:r>
            <a:r>
              <a:rPr lang="ru-RU" dirty="0"/>
              <a:t>РЕКОМЕНДОВАН ИНЖЕНЕРАМИ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C1088A1-A9FC-4B8E-96C8-96A8A0648B2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14998890"/>
              </p:ext>
            </p:extLst>
          </p:nvPr>
        </p:nvGraphicFramePr>
        <p:xfrm>
          <a:off x="488949" y="1036338"/>
          <a:ext cx="11617326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998">
                  <a:extLst>
                    <a:ext uri="{9D8B030D-6E8A-4147-A177-3AD203B41FA5}">
                      <a16:colId xmlns:a16="http://schemas.microsoft.com/office/drawing/2014/main" val="1121575023"/>
                    </a:ext>
                  </a:extLst>
                </a:gridCol>
                <a:gridCol w="2516863">
                  <a:extLst>
                    <a:ext uri="{9D8B030D-6E8A-4147-A177-3AD203B41FA5}">
                      <a16:colId xmlns:a16="http://schemas.microsoft.com/office/drawing/2014/main" val="2215230361"/>
                    </a:ext>
                  </a:extLst>
                </a:gridCol>
                <a:gridCol w="2797521">
                  <a:extLst>
                    <a:ext uri="{9D8B030D-6E8A-4147-A177-3AD203B41FA5}">
                      <a16:colId xmlns:a16="http://schemas.microsoft.com/office/drawing/2014/main" val="1292378396"/>
                    </a:ext>
                  </a:extLst>
                </a:gridCol>
                <a:gridCol w="1228819">
                  <a:extLst>
                    <a:ext uri="{9D8B030D-6E8A-4147-A177-3AD203B41FA5}">
                      <a16:colId xmlns:a16="http://schemas.microsoft.com/office/drawing/2014/main" val="1834869948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4227571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Западные аналоги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Российское ПО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Модули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Бандл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23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Виртуализация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Hyper-V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zVirt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/>
                        <a:t>/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 err="1"/>
                        <a:t>HostVM</a:t>
                      </a:r>
                      <a:r>
                        <a:rPr lang="en-US" sz="1100" dirty="0"/>
                        <a:t> (</a:t>
                      </a:r>
                      <a:r>
                        <a:rPr lang="en-US" sz="1100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oVirt</a:t>
                      </a:r>
                      <a:r>
                        <a:rPr lang="en-US" sz="1100" dirty="0"/>
                        <a:t>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801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rowSpan="18">
                  <a:txBody>
                    <a:bodyPr/>
                    <a:lstStyle/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ru-RU" sz="1100" b="1" dirty="0"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ru-RU" sz="1100" b="1" dirty="0"/>
                        <a:t>от</a:t>
                      </a:r>
                    </a:p>
                    <a:p>
                      <a:pPr algn="ctr"/>
                      <a:r>
                        <a:rPr lang="ru-RU" sz="1100" b="1" dirty="0"/>
                        <a:t>7 647 750</a:t>
                      </a:r>
                      <a:r>
                        <a:rPr lang="en-US" sz="1100" b="1" dirty="0"/>
                        <a:t>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(экономия 10%)</a:t>
                      </a:r>
                      <a:endParaRPr lang="ru-RU" sz="1100" b="1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Виртуальные рабочие столы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RDS/VDI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HOSTVM VDI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/>
                        <a:t>(</a:t>
                      </a:r>
                      <a:r>
                        <a:rPr lang="en-US" sz="1100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OpenUDS</a:t>
                      </a:r>
                      <a:r>
                        <a:rPr lang="en-US" sz="11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626 000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45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ОС серверная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Windows Server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Astra Linux </a:t>
                      </a:r>
                      <a:r>
                        <a:rPr lang="ru-RU" sz="1100" dirty="0"/>
                        <a:t>/ Ред ОС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По запросу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863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Контроллер домена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Active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/>
                        <a:t>Directory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FreeIPA / +Samba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32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Удалённое управление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RDS/TeamViewer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Ассистент / </a:t>
                      </a:r>
                      <a:r>
                        <a:rPr lang="en-US" sz="11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VNC</a:t>
                      </a:r>
                      <a:endParaRPr lang="ru-RU" sz="11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500 000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620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Мониторинг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System Center Operation Manager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Zabbix</a:t>
                      </a:r>
                      <a:r>
                        <a:rPr lang="ru-RU" sz="11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+ Grafana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По запросу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04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Управление конфигурациями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SC</a:t>
                      </a:r>
                      <a:r>
                        <a:rPr lang="ru-RU" sz="1100" dirty="0"/>
                        <a:t> </a:t>
                      </a:r>
                      <a:r>
                        <a:rPr lang="en-US" sz="1100" dirty="0"/>
                        <a:t>Configuration Manager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Ansible / Puppet / Salt Stack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82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ОС Клиентская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Windows/RedHat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Astra Linux </a:t>
                      </a:r>
                      <a:r>
                        <a:rPr lang="ru-RU" sz="1100" dirty="0"/>
                        <a:t>/ Ред 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668 000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464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База данных (СУБД)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SQL Server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Postgres Pro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1 175 000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99688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Совместное редактирование документов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Office Server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Р7-Офис.Сервер документов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921 500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297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Редактор документов (толстый клиент)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Office (word, excel и т</a:t>
                      </a:r>
                      <a:r>
                        <a:rPr lang="ru-RU" sz="1100" dirty="0"/>
                        <a:t>.д.</a:t>
                      </a:r>
                      <a:r>
                        <a:rPr lang="en-US" sz="1100" dirty="0"/>
                        <a:t>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Р7-Офис.Редакторы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679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Почтовый сервер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Exchange Server</a:t>
                      </a:r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100" dirty="0" err="1"/>
                        <a:t>CommuniGate</a:t>
                      </a:r>
                      <a:r>
                        <a:rPr lang="en-US" sz="1100" dirty="0"/>
                        <a:t> Pro (CGP)</a:t>
                      </a:r>
                      <a:endParaRPr lang="ru-RU" sz="11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699 000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10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Хранилище данных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OneDrive for Business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10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Мессенджер, видеозвонки, конференции, трансляции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Teams/S4B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CGP </a:t>
                      </a:r>
                      <a:r>
                        <a:rPr lang="ru-RU" sz="1100" dirty="0"/>
                        <a:t>Чаты 2.0 + </a:t>
                      </a:r>
                      <a:r>
                        <a:rPr lang="en-US" sz="1100" dirty="0" err="1"/>
                        <a:t>Samoware</a:t>
                      </a:r>
                      <a:endParaRPr 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589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Почтовый клиент (толстый клиент)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Outlook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Samoware</a:t>
                      </a:r>
                      <a:r>
                        <a:rPr lang="ru-RU" sz="1100" dirty="0"/>
                        <a:t>/Р7-органайзер</a:t>
                      </a:r>
                      <a:r>
                        <a:rPr lang="en-US" sz="1100" dirty="0"/>
                        <a:t>/</a:t>
                      </a:r>
                      <a:r>
                        <a:rPr lang="en-US" sz="11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Evolution</a:t>
                      </a:r>
                      <a:endParaRPr lang="ru-RU" sz="11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46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ВКС (переговорные комнаты)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Teams/Skype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Vinteo</a:t>
                      </a:r>
                      <a:r>
                        <a:rPr lang="en-US" sz="1100" dirty="0"/>
                        <a:t> / IVA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82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Бэкап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Acronis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Кибер Бэкап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1 257 000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97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/>
                        <a:t>Ваучер на РПО для интеграций и </a:t>
                      </a:r>
                      <a:r>
                        <a:rPr lang="ru-RU" sz="1100" dirty="0" err="1"/>
                        <a:t>траблшутинга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12 дней (96 часов) на 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575 000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94746"/>
                  </a:ext>
                </a:extLst>
              </a:tr>
              <a:tr h="1518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Итого: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от 8 497 500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1100" b="1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148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8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8020AA-30CC-419E-9D33-77304650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9" y="323154"/>
            <a:ext cx="8681629" cy="509517"/>
          </a:xfrm>
        </p:spPr>
        <p:txBody>
          <a:bodyPr/>
          <a:lstStyle/>
          <a:p>
            <a:r>
              <a:rPr lang="ru-RU" dirty="0"/>
              <a:t>ЧТО ПОД КАПОТОМ РПО?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69D20590-B65B-46DB-B7F0-CF40658EC7C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17743469"/>
              </p:ext>
            </p:extLst>
          </p:nvPr>
        </p:nvGraphicFramePr>
        <p:xfrm>
          <a:off x="12426" y="912726"/>
          <a:ext cx="12163758" cy="5894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917">
                  <a:extLst>
                    <a:ext uri="{9D8B030D-6E8A-4147-A177-3AD203B41FA5}">
                      <a16:colId xmlns:a16="http://schemas.microsoft.com/office/drawing/2014/main" val="2977229455"/>
                    </a:ext>
                  </a:extLst>
                </a:gridCol>
                <a:gridCol w="1231829">
                  <a:extLst>
                    <a:ext uri="{9D8B030D-6E8A-4147-A177-3AD203B41FA5}">
                      <a16:colId xmlns:a16="http://schemas.microsoft.com/office/drawing/2014/main" val="2964709339"/>
                    </a:ext>
                  </a:extLst>
                </a:gridCol>
                <a:gridCol w="445327">
                  <a:extLst>
                    <a:ext uri="{9D8B030D-6E8A-4147-A177-3AD203B41FA5}">
                      <a16:colId xmlns:a16="http://schemas.microsoft.com/office/drawing/2014/main" val="3575827066"/>
                    </a:ext>
                  </a:extLst>
                </a:gridCol>
                <a:gridCol w="122055">
                  <a:extLst>
                    <a:ext uri="{9D8B030D-6E8A-4147-A177-3AD203B41FA5}">
                      <a16:colId xmlns:a16="http://schemas.microsoft.com/office/drawing/2014/main" val="2714961226"/>
                    </a:ext>
                  </a:extLst>
                </a:gridCol>
                <a:gridCol w="138845">
                  <a:extLst>
                    <a:ext uri="{9D8B030D-6E8A-4147-A177-3AD203B41FA5}">
                      <a16:colId xmlns:a16="http://schemas.microsoft.com/office/drawing/2014/main" val="512359072"/>
                    </a:ext>
                  </a:extLst>
                </a:gridCol>
                <a:gridCol w="177402">
                  <a:extLst>
                    <a:ext uri="{9D8B030D-6E8A-4147-A177-3AD203B41FA5}">
                      <a16:colId xmlns:a16="http://schemas.microsoft.com/office/drawing/2014/main" val="3943916642"/>
                    </a:ext>
                  </a:extLst>
                </a:gridCol>
                <a:gridCol w="501656">
                  <a:extLst>
                    <a:ext uri="{9D8B030D-6E8A-4147-A177-3AD203B41FA5}">
                      <a16:colId xmlns:a16="http://schemas.microsoft.com/office/drawing/2014/main" val="2482931657"/>
                    </a:ext>
                  </a:extLst>
                </a:gridCol>
                <a:gridCol w="222940">
                  <a:extLst>
                    <a:ext uri="{9D8B030D-6E8A-4147-A177-3AD203B41FA5}">
                      <a16:colId xmlns:a16="http://schemas.microsoft.com/office/drawing/2014/main" val="159216301"/>
                    </a:ext>
                  </a:extLst>
                </a:gridCol>
                <a:gridCol w="148452">
                  <a:extLst>
                    <a:ext uri="{9D8B030D-6E8A-4147-A177-3AD203B41FA5}">
                      <a16:colId xmlns:a16="http://schemas.microsoft.com/office/drawing/2014/main" val="846789318"/>
                    </a:ext>
                  </a:extLst>
                </a:gridCol>
                <a:gridCol w="397638">
                  <a:extLst>
                    <a:ext uri="{9D8B030D-6E8A-4147-A177-3AD203B41FA5}">
                      <a16:colId xmlns:a16="http://schemas.microsoft.com/office/drawing/2014/main" val="1873267109"/>
                    </a:ext>
                  </a:extLst>
                </a:gridCol>
                <a:gridCol w="160347">
                  <a:extLst>
                    <a:ext uri="{9D8B030D-6E8A-4147-A177-3AD203B41FA5}">
                      <a16:colId xmlns:a16="http://schemas.microsoft.com/office/drawing/2014/main" val="302555412"/>
                    </a:ext>
                  </a:extLst>
                </a:gridCol>
                <a:gridCol w="261675">
                  <a:extLst>
                    <a:ext uri="{9D8B030D-6E8A-4147-A177-3AD203B41FA5}">
                      <a16:colId xmlns:a16="http://schemas.microsoft.com/office/drawing/2014/main" val="750158182"/>
                    </a:ext>
                  </a:extLst>
                </a:gridCol>
                <a:gridCol w="340307">
                  <a:extLst>
                    <a:ext uri="{9D8B030D-6E8A-4147-A177-3AD203B41FA5}">
                      <a16:colId xmlns:a16="http://schemas.microsoft.com/office/drawing/2014/main" val="3997662189"/>
                    </a:ext>
                  </a:extLst>
                </a:gridCol>
                <a:gridCol w="784512">
                  <a:extLst>
                    <a:ext uri="{9D8B030D-6E8A-4147-A177-3AD203B41FA5}">
                      <a16:colId xmlns:a16="http://schemas.microsoft.com/office/drawing/2014/main" val="1114975215"/>
                    </a:ext>
                  </a:extLst>
                </a:gridCol>
                <a:gridCol w="122055">
                  <a:extLst>
                    <a:ext uri="{9D8B030D-6E8A-4147-A177-3AD203B41FA5}">
                      <a16:colId xmlns:a16="http://schemas.microsoft.com/office/drawing/2014/main" val="3025859069"/>
                    </a:ext>
                  </a:extLst>
                </a:gridCol>
                <a:gridCol w="135574">
                  <a:extLst>
                    <a:ext uri="{9D8B030D-6E8A-4147-A177-3AD203B41FA5}">
                      <a16:colId xmlns:a16="http://schemas.microsoft.com/office/drawing/2014/main" val="886079020"/>
                    </a:ext>
                  </a:extLst>
                </a:gridCol>
                <a:gridCol w="248729">
                  <a:extLst>
                    <a:ext uri="{9D8B030D-6E8A-4147-A177-3AD203B41FA5}">
                      <a16:colId xmlns:a16="http://schemas.microsoft.com/office/drawing/2014/main" val="2115357443"/>
                    </a:ext>
                  </a:extLst>
                </a:gridCol>
                <a:gridCol w="221534">
                  <a:extLst>
                    <a:ext uri="{9D8B030D-6E8A-4147-A177-3AD203B41FA5}">
                      <a16:colId xmlns:a16="http://schemas.microsoft.com/office/drawing/2014/main" val="2055883698"/>
                    </a:ext>
                  </a:extLst>
                </a:gridCol>
                <a:gridCol w="238315">
                  <a:extLst>
                    <a:ext uri="{9D8B030D-6E8A-4147-A177-3AD203B41FA5}">
                      <a16:colId xmlns:a16="http://schemas.microsoft.com/office/drawing/2014/main" val="492802365"/>
                    </a:ext>
                  </a:extLst>
                </a:gridCol>
                <a:gridCol w="397942">
                  <a:extLst>
                    <a:ext uri="{9D8B030D-6E8A-4147-A177-3AD203B41FA5}">
                      <a16:colId xmlns:a16="http://schemas.microsoft.com/office/drawing/2014/main" val="2500558459"/>
                    </a:ext>
                  </a:extLst>
                </a:gridCol>
                <a:gridCol w="182349">
                  <a:extLst>
                    <a:ext uri="{9D8B030D-6E8A-4147-A177-3AD203B41FA5}">
                      <a16:colId xmlns:a16="http://schemas.microsoft.com/office/drawing/2014/main" val="2770412919"/>
                    </a:ext>
                  </a:extLst>
                </a:gridCol>
                <a:gridCol w="355552">
                  <a:extLst>
                    <a:ext uri="{9D8B030D-6E8A-4147-A177-3AD203B41FA5}">
                      <a16:colId xmlns:a16="http://schemas.microsoft.com/office/drawing/2014/main" val="577463120"/>
                    </a:ext>
                  </a:extLst>
                </a:gridCol>
                <a:gridCol w="210222">
                  <a:extLst>
                    <a:ext uri="{9D8B030D-6E8A-4147-A177-3AD203B41FA5}">
                      <a16:colId xmlns:a16="http://schemas.microsoft.com/office/drawing/2014/main" val="2738723084"/>
                    </a:ext>
                  </a:extLst>
                </a:gridCol>
                <a:gridCol w="223188">
                  <a:extLst>
                    <a:ext uri="{9D8B030D-6E8A-4147-A177-3AD203B41FA5}">
                      <a16:colId xmlns:a16="http://schemas.microsoft.com/office/drawing/2014/main" val="3389527452"/>
                    </a:ext>
                  </a:extLst>
                </a:gridCol>
                <a:gridCol w="487528">
                  <a:extLst>
                    <a:ext uri="{9D8B030D-6E8A-4147-A177-3AD203B41FA5}">
                      <a16:colId xmlns:a16="http://schemas.microsoft.com/office/drawing/2014/main" val="3101610044"/>
                    </a:ext>
                  </a:extLst>
                </a:gridCol>
                <a:gridCol w="290202">
                  <a:extLst>
                    <a:ext uri="{9D8B030D-6E8A-4147-A177-3AD203B41FA5}">
                      <a16:colId xmlns:a16="http://schemas.microsoft.com/office/drawing/2014/main" val="2760804933"/>
                    </a:ext>
                  </a:extLst>
                </a:gridCol>
                <a:gridCol w="194485">
                  <a:extLst>
                    <a:ext uri="{9D8B030D-6E8A-4147-A177-3AD203B41FA5}">
                      <a16:colId xmlns:a16="http://schemas.microsoft.com/office/drawing/2014/main" val="3545520645"/>
                    </a:ext>
                  </a:extLst>
                </a:gridCol>
                <a:gridCol w="134307">
                  <a:extLst>
                    <a:ext uri="{9D8B030D-6E8A-4147-A177-3AD203B41FA5}">
                      <a16:colId xmlns:a16="http://schemas.microsoft.com/office/drawing/2014/main" val="2088540946"/>
                    </a:ext>
                  </a:extLst>
                </a:gridCol>
                <a:gridCol w="381055">
                  <a:extLst>
                    <a:ext uri="{9D8B030D-6E8A-4147-A177-3AD203B41FA5}">
                      <a16:colId xmlns:a16="http://schemas.microsoft.com/office/drawing/2014/main" val="790740434"/>
                    </a:ext>
                  </a:extLst>
                </a:gridCol>
                <a:gridCol w="929819">
                  <a:extLst>
                    <a:ext uri="{9D8B030D-6E8A-4147-A177-3AD203B41FA5}">
                      <a16:colId xmlns:a16="http://schemas.microsoft.com/office/drawing/2014/main" val="3073968349"/>
                    </a:ext>
                  </a:extLst>
                </a:gridCol>
              </a:tblGrid>
              <a:tr h="16224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Категории и количество </a:t>
                      </a:r>
                      <a:r>
                        <a:rPr lang="ru-RU" sz="1100" dirty="0" err="1"/>
                        <a:t>реш-ий</a:t>
                      </a:r>
                      <a:endParaRPr lang="ru-RU" sz="1100" dirty="0"/>
                    </a:p>
                  </a:txBody>
                  <a:tcPr anchor="ctr"/>
                </a:tc>
                <a:tc gridSpan="29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Российское программное обеспечение для установки внутри компании-заказчика (</a:t>
                      </a:r>
                      <a:r>
                        <a:rPr lang="ru-RU" sz="1100" dirty="0" err="1"/>
                        <a:t>on-premise</a:t>
                      </a:r>
                      <a:r>
                        <a:rPr lang="ru-RU" sz="1100" dirty="0"/>
                        <a:t>)</a:t>
                      </a:r>
                      <a:r>
                        <a:rPr lang="en-US" sz="1100" dirty="0"/>
                        <a:t> (50</a:t>
                      </a:r>
                      <a:r>
                        <a:rPr lang="ru-RU" sz="1100" dirty="0"/>
                        <a:t>+ продуктов)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0146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Виртуализация </a:t>
                      </a:r>
                      <a:r>
                        <a:rPr lang="en-US" sz="1000" b="1" dirty="0"/>
                        <a:t>(9)</a:t>
                      </a:r>
                      <a:endParaRPr lang="ru-RU" sz="10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Брест</a:t>
                      </a:r>
                    </a:p>
                    <a:p>
                      <a:pPr algn="ctr"/>
                      <a:r>
                        <a:rPr lang="ru-RU" sz="1000" b="0" dirty="0"/>
                        <a:t>(</a:t>
                      </a:r>
                      <a:r>
                        <a:rPr lang="en-US" sz="1000" b="0" dirty="0" err="1">
                          <a:solidFill>
                            <a:srgbClr val="A20C33"/>
                          </a:solidFill>
                        </a:rPr>
                        <a:t>OpenNebula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rowSpan="2"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Альт Виртуализация</a:t>
                      </a:r>
                      <a:br>
                        <a:rPr lang="ru-RU" sz="1000" b="0" dirty="0"/>
                      </a:br>
                      <a:r>
                        <a:rPr lang="en-US" sz="1000" b="0" dirty="0"/>
                        <a:t>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OpenNebula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или 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Proxmox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Ред Виртуализация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zVirt</a:t>
                      </a:r>
                      <a:br>
                        <a:rPr lang="ru-RU" sz="1100" b="0" dirty="0"/>
                      </a:br>
                      <a:endParaRPr lang="ru-RU" sz="1100" b="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zVirt</a:t>
                      </a:r>
                      <a:br>
                        <a:rPr lang="ru-RU" sz="1100" b="0" dirty="0"/>
                      </a:br>
                      <a:endParaRPr lang="ru-RU" sz="1100" b="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ROSA Virtualization</a:t>
                      </a:r>
                      <a:endParaRPr lang="ru-RU" sz="1100" b="0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ROSA Virtualization</a:t>
                      </a:r>
                      <a:endParaRPr lang="ru-RU" sz="1000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zVirt</a:t>
                      </a:r>
                      <a:endParaRPr lang="ru-RU" sz="1400" b="0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b="0" dirty="0" err="1"/>
                        <a:t>zVirt</a:t>
                      </a:r>
                      <a:endParaRPr lang="ru-RU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HOSTVM</a:t>
                      </a:r>
                      <a:endParaRPr lang="ru-RU" sz="10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b="0" dirty="0"/>
                        <a:t>HOSTVM</a:t>
                      </a:r>
                      <a:endParaRPr lang="ru-RU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Space VM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VM Manager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Р-Виртуализация </a:t>
                      </a:r>
                      <a:r>
                        <a:rPr lang="en-US" sz="1000" dirty="0"/>
                        <a:t>(</a:t>
                      </a:r>
                      <a:r>
                        <a:rPr lang="en-US" sz="1000" dirty="0" err="1">
                          <a:solidFill>
                            <a:srgbClr val="A20C33"/>
                          </a:solidFill>
                        </a:rPr>
                        <a:t>Virtuozzo</a:t>
                      </a:r>
                      <a:r>
                        <a:rPr lang="en-US" sz="1000" dirty="0"/>
                        <a:t>, </a:t>
                      </a:r>
                      <a:r>
                        <a:rPr lang="en-US" sz="1000" dirty="0">
                          <a:solidFill>
                            <a:srgbClr val="A20C33"/>
                          </a:solidFill>
                        </a:rPr>
                        <a:t>KVM</a:t>
                      </a:r>
                      <a:r>
                        <a:rPr lang="en-US" sz="1000" dirty="0"/>
                        <a:t>)</a:t>
                      </a:r>
                      <a:endParaRPr lang="ru-RU" sz="10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Р-Виртуализация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0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(</a:t>
                      </a:r>
                      <a:r>
                        <a:rPr lang="en-US" sz="1000" b="0" dirty="0" err="1">
                          <a:solidFill>
                            <a:srgbClr val="A20C33"/>
                          </a:solidFill>
                        </a:rPr>
                        <a:t>oVirt</a:t>
                      </a:r>
                      <a:r>
                        <a:rPr lang="en-US" sz="1000" b="0" dirty="0"/>
                        <a:t>)</a:t>
                      </a:r>
                      <a:endParaRPr lang="ru-RU" sz="10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 </a:t>
                      </a:r>
                      <a:r>
                        <a:rPr lang="ru-RU" sz="1000" b="0" dirty="0"/>
                        <a:t>+ </a:t>
                      </a:r>
                      <a:r>
                        <a:rPr lang="en-US" sz="1000" b="0" dirty="0">
                          <a:solidFill>
                            <a:srgbClr val="A20C33"/>
                          </a:solidFill>
                        </a:rPr>
                        <a:t>KVM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736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Виртуальные рабочие столы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4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b="0" dirty="0" err="1"/>
                        <a:t>Термидеск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OpenUDS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b="0" kern="1200" dirty="0">
                        <a:solidFill>
                          <a:srgbClr val="A20C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Базис.</a:t>
                      </a:r>
                      <a:r>
                        <a:rPr lang="en-US" sz="1000" dirty="0" err="1"/>
                        <a:t>WorkPlace</a:t>
                      </a:r>
                      <a:r>
                        <a:rPr lang="ru-RU" sz="100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dirty="0"/>
                        <a:t>+ </a:t>
                      </a:r>
                      <a:r>
                        <a:rPr lang="en-US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Parallels</a:t>
                      </a:r>
                      <a:r>
                        <a:rPr lang="ru-RU" sz="10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HOSTVM VDI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OpenUDS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Space VDI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/>
                        <a:t>Space VDI</a:t>
                      </a:r>
                      <a:r>
                        <a:rPr lang="ru-RU" sz="1100" b="0"/>
                        <a:t> (</a:t>
                      </a:r>
                      <a:r>
                        <a:rPr lang="ru-RU" sz="1100" b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100" b="0"/>
                        <a:t>)</a:t>
                      </a:r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591697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ОС серверная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5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Астра Линукс </a:t>
                      </a:r>
                    </a:p>
                    <a:p>
                      <a:pPr algn="ctr"/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Debian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Ред ОС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Alter OS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РОСА ОС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/>
                        <a:t>РОСА ОС</a:t>
                      </a:r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Альт ОС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(</a:t>
                      </a:r>
                      <a:r>
                        <a:rPr lang="ru-RU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своя сборка </a:t>
                      </a:r>
                      <a:r>
                        <a:rPr lang="en-US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Linux</a:t>
                      </a:r>
                      <a:r>
                        <a:rPr lang="en-US" sz="1000" b="0" dirty="0"/>
                        <a:t>)</a:t>
                      </a:r>
                      <a:endParaRPr lang="ru-RU" sz="10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07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ОС клиентская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5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gridSpan="4" v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CentOS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Mandriva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(</a:t>
                      </a:r>
                      <a:r>
                        <a:rPr lang="en-US" sz="1100" b="0" kern="120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Mandriva</a:t>
                      </a:r>
                      <a:r>
                        <a:rPr lang="en-US" sz="1100" b="0"/>
                        <a:t>)</a:t>
                      </a:r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39532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Служба каталогов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3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ALD Pro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dirty="0">
                          <a:solidFill>
                            <a:srgbClr val="A20C33"/>
                          </a:solidFill>
                        </a:rPr>
                        <a:t>FreeIPA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Ред АДМ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Samba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ADMC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Samba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ADMC</a:t>
                      </a:r>
                      <a:r>
                        <a:rPr lang="ru-RU" sz="1100" b="0" dirty="0"/>
                        <a:t> </a:t>
                      </a:r>
                      <a:r>
                        <a:rPr lang="en-US" sz="1100" b="0" dirty="0"/>
                        <a:t>(</a:t>
                      </a:r>
                      <a:r>
                        <a:rPr lang="en-US" sz="11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Samba</a:t>
                      </a:r>
                      <a:r>
                        <a:rPr lang="en-US" sz="1100" b="0" dirty="0"/>
                        <a:t>)</a:t>
                      </a:r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826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Почтовый сервер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4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RuPost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Postfix</a:t>
                      </a:r>
                      <a:r>
                        <a:rPr lang="en-US" sz="1000" b="0" dirty="0"/>
                        <a:t> + 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Dovecot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100" b="0" dirty="0"/>
                        <a:t>Почта 2 (Мой офис)</a:t>
                      </a:r>
                      <a:r>
                        <a:rPr lang="en-US" sz="1100" b="0" dirty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100" b="0" dirty="0"/>
                        <a:t>Почта 2 (Мой офис)</a:t>
                      </a:r>
                      <a:r>
                        <a:rPr lang="en-US" sz="1100" b="0" dirty="0"/>
                        <a:t> </a:t>
                      </a:r>
                      <a:endParaRPr lang="ru-RU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Почта 2 (Мой офис)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Postfix</a:t>
                      </a:r>
                      <a:r>
                        <a:rPr lang="en-US" sz="1000" b="0" dirty="0"/>
                        <a:t> + 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Dovecot</a:t>
                      </a:r>
                      <a:r>
                        <a:rPr lang="ru-RU" sz="1000" b="0" dirty="0"/>
                        <a:t>)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CommuniGate</a:t>
                      </a:r>
                      <a:r>
                        <a:rPr lang="en-US" sz="1100" b="0" dirty="0"/>
                        <a:t> Pro</a:t>
                      </a:r>
                      <a:r>
                        <a:rPr lang="ru-RU" sz="1100" b="0" dirty="0"/>
                        <a:t> (</a:t>
                      </a:r>
                      <a:r>
                        <a:rPr lang="ru-RU" sz="11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100" b="0" dirty="0"/>
                        <a:t>)</a:t>
                      </a: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CommuniGate</a:t>
                      </a:r>
                      <a:r>
                        <a:rPr lang="en-US" sz="1000" b="0" dirty="0"/>
                        <a:t> Pro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VK </a:t>
                      </a:r>
                      <a:r>
                        <a:rPr lang="en-US" sz="1000" b="0" dirty="0" err="1"/>
                        <a:t>WorkMail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Tegu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14933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База данных (СУБД)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3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Tantor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PostgreSQL</a:t>
                      </a:r>
                      <a:r>
                        <a:rPr lang="en-US" sz="1000" b="0" dirty="0"/>
                        <a:t>+</a:t>
                      </a:r>
                      <a:r>
                        <a:rPr lang="ru-RU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Ред База данных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Firebird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Postgres Pro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PostgreSQL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96135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Совместное редактирование документов </a:t>
                      </a:r>
                      <a:r>
                        <a:rPr lang="en-US" sz="1000" b="1" dirty="0"/>
                        <a:t>(6)</a:t>
                      </a:r>
                      <a:endParaRPr lang="ru-RU" sz="1000" b="1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Р7-Сервер документов</a:t>
                      </a:r>
                      <a:r>
                        <a:rPr lang="en-US" sz="1000" b="0" dirty="0"/>
                        <a:t> 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OnlyOffice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Битрикс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Битрикс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Битрикс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24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Alter Office Online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LibreOffice online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Мой Офис - Частное облако 2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VK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WorkDisk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 Teams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158038"/>
                  </a:ext>
                </a:extLst>
              </a:tr>
              <a:tr h="183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Р7-офис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B050"/>
                          </a:solidFill>
                        </a:rPr>
                        <a:t>Мой офис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005204"/>
                  </a:ext>
                </a:extLst>
              </a:tr>
              <a:tr h="21336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Хранилище данных </a:t>
                      </a:r>
                      <a:r>
                        <a:rPr lang="en-US" sz="1000" b="1" dirty="0"/>
                        <a:t>(</a:t>
                      </a:r>
                      <a:r>
                        <a:rPr lang="ru-RU" sz="1000" b="1" dirty="0"/>
                        <a:t>7</a:t>
                      </a:r>
                      <a:r>
                        <a:rPr lang="en-US" sz="1000" b="1" dirty="0"/>
                        <a:t>)</a:t>
                      </a:r>
                      <a:endParaRPr lang="ru-RU" sz="1000" b="1" dirty="0"/>
                    </a:p>
                  </a:txBody>
                  <a:tcPr anchor="ctr"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Р7- Корпоративный сервер  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OnlyOffice</a:t>
                      </a:r>
                      <a:r>
                        <a:rPr lang="ru-RU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Alter Office </a:t>
                      </a:r>
                      <a:r>
                        <a:rPr lang="ru-RU" sz="1100" b="0" dirty="0"/>
                        <a:t>Облако (</a:t>
                      </a:r>
                      <a:r>
                        <a:rPr lang="en-US" sz="11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NextCloud</a:t>
                      </a:r>
                      <a:r>
                        <a:rPr lang="en-US" sz="1100" b="0" dirty="0"/>
                        <a:t>)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gridSpan="6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Alter Office </a:t>
                      </a:r>
                      <a:r>
                        <a:rPr lang="ru-RU" sz="1000" b="0" dirty="0"/>
                        <a:t>Облако 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NextCloud</a:t>
                      </a:r>
                      <a:r>
                        <a:rPr lang="en-US" sz="1000" b="0" dirty="0"/>
                        <a:t>)</a:t>
                      </a:r>
                      <a:endParaRPr lang="ru-RU" sz="10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Alter Office </a:t>
                      </a:r>
                      <a:r>
                        <a:rPr lang="ru-RU" sz="1100" b="0" dirty="0"/>
                        <a:t>Облако</a:t>
                      </a:r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Частное облако 2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Alter Office </a:t>
                      </a:r>
                      <a:r>
                        <a:rPr lang="ru-RU" sz="1100" b="0" dirty="0"/>
                        <a:t>Облако</a:t>
                      </a:r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CommuniGate</a:t>
                      </a:r>
                      <a:r>
                        <a:rPr lang="en-US" sz="1000" dirty="0"/>
                        <a:t> Pro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1F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100" dirty="0"/>
                        <a:t>1F Teams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VK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WorkDisk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</a:rPr>
                        <a:t>Битрикс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</a:rPr>
                        <a:t> 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266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619162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Мессенджер, видеозвонки, конференции, трансляции – 10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Р7-Команда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Mind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Webinar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Express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dirty="0" err="1"/>
                        <a:t>Труконф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/>
                        <a:t>Труконф</a:t>
                      </a:r>
                      <a:r>
                        <a:rPr lang="ru-RU" sz="1100" b="0" dirty="0"/>
                        <a:t> (</a:t>
                      </a:r>
                      <a:r>
                        <a:rPr lang="ru-RU" sz="11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свой код</a:t>
                      </a:r>
                      <a:r>
                        <a:rPr lang="ru-RU" sz="11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IVA Connect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TeamSpirit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Чаты 2.0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1F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VK Teams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rgbClr val="FF0000"/>
                          </a:solidFill>
                        </a:rPr>
                        <a:t>Битрикс</a:t>
                      </a:r>
                      <a:r>
                        <a:rPr lang="ru-RU" sz="1100" b="0" dirty="0">
                          <a:solidFill>
                            <a:srgbClr val="FF0000"/>
                          </a:solidFill>
                        </a:rPr>
                        <a:t> 24</a:t>
                      </a:r>
                    </a:p>
                    <a:p>
                      <a:pPr algn="ct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</a:rPr>
                        <a:t>Битрикс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</a:rPr>
                        <a:t> 24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1812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8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(</a:t>
                      </a:r>
                      <a:r>
                        <a:rPr lang="ru-RU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1500583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Редактор документов – 3</a:t>
                      </a:r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Р7-офис</a:t>
                      </a:r>
                      <a:r>
                        <a:rPr lang="en-US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Only Office</a:t>
                      </a:r>
                      <a:r>
                        <a:rPr lang="en-US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Мой офис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Alter Office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LibreOffice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62934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Почтовый клиент – 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Samoware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Р7-Органайзер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Thunderbird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Мой </a:t>
                      </a:r>
                      <a:r>
                        <a:rPr lang="ru-RU" sz="1000" b="0" dirty="0" err="1"/>
                        <a:t>офис.Почта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Thunderbird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AMail</a:t>
                      </a:r>
                      <a:r>
                        <a:rPr lang="en-US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Thunderbird</a:t>
                      </a:r>
                      <a:r>
                        <a:rPr lang="en-US" sz="1000" b="0" dirty="0"/>
                        <a:t>)</a:t>
                      </a:r>
                      <a:endParaRPr lang="ru-RU" sz="1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dirty="0" err="1">
                          <a:solidFill>
                            <a:schemeClr val="tx1"/>
                          </a:solidFill>
                        </a:rPr>
                        <a:t>Битрикс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</a:rPr>
                        <a:t> 24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0" dirty="0" err="1">
                          <a:solidFill>
                            <a:schemeClr val="tx1"/>
                          </a:solidFill>
                        </a:rPr>
                        <a:t>Битрикс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 24 </a:t>
                      </a:r>
                      <a:r>
                        <a:rPr lang="ru-RU" sz="1100" b="0" dirty="0"/>
                        <a:t>(</a:t>
                      </a:r>
                      <a:r>
                        <a:rPr lang="ru-RU" sz="110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100" b="0" dirty="0"/>
                        <a:t>)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7583876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Удалённое управление – 2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ALD Pro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(</a:t>
                      </a:r>
                      <a:r>
                        <a:rPr lang="ru-RU" sz="1000" b="0" dirty="0"/>
                        <a:t>протокол 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SRDP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Ассистент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581177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Мониторинг -1</a:t>
                      </a:r>
                    </a:p>
                  </a:txBody>
                  <a:tcPr anchor="ctr"/>
                </a:tc>
                <a:tc gridSpan="29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ALD Pro</a:t>
                      </a:r>
                      <a:r>
                        <a:rPr lang="ru-RU" sz="1000" b="0" dirty="0"/>
                        <a:t> (</a:t>
                      </a:r>
                      <a:r>
                        <a:rPr lang="en-US" sz="1000" b="0" kern="1200" dirty="0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Zabbix, Grafana</a:t>
                      </a:r>
                      <a:r>
                        <a:rPr lang="en-US" sz="1000" b="0" dirty="0"/>
                        <a:t>)</a:t>
                      </a:r>
                      <a:endParaRPr lang="ru-RU" sz="1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846130"/>
                  </a:ext>
                </a:extLst>
              </a:tr>
              <a:tr h="2049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Управление конфигурациями (1)</a:t>
                      </a:r>
                    </a:p>
                  </a:txBody>
                  <a:tcPr anchor="ctr"/>
                </a:tc>
                <a:tc gridSpan="29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ALD Pro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(</a:t>
                      </a:r>
                      <a:r>
                        <a:rPr lang="en-US" sz="1000" b="0" kern="1200" dirty="0" err="1">
                          <a:solidFill>
                            <a:srgbClr val="A20C33"/>
                          </a:solidFill>
                          <a:latin typeface="+mn-lt"/>
                          <a:ea typeface="+mn-ea"/>
                          <a:cs typeface="+mn-cs"/>
                        </a:rPr>
                        <a:t>SaltStack</a:t>
                      </a:r>
                      <a:r>
                        <a:rPr lang="en-US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766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ВКС (переговорные комнаты) (4)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Videomost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100" b="0" dirty="0" err="1"/>
                        <a:t>Труконф</a:t>
                      </a:r>
                      <a:r>
                        <a:rPr lang="ru-RU" sz="1100" b="0" dirty="0"/>
                        <a:t> </a:t>
                      </a:r>
                      <a:r>
                        <a:rPr lang="en-US" sz="1100" b="0" dirty="0"/>
                        <a:t>Room </a:t>
                      </a:r>
                      <a:r>
                        <a:rPr lang="ru-RU" sz="1100" b="0" dirty="0"/>
                        <a:t>(</a:t>
                      </a:r>
                      <a:r>
                        <a:rPr lang="ru-RU" sz="11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свой код</a:t>
                      </a:r>
                      <a:r>
                        <a:rPr lang="ru-RU" sz="1100" b="0" dirty="0"/>
                        <a:t>)</a:t>
                      </a:r>
                      <a:endParaRPr lang="ru-RU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000" b="0" dirty="0" err="1"/>
                        <a:t>Труконф</a:t>
                      </a:r>
                      <a:r>
                        <a:rPr lang="ru-RU" sz="1000" b="0" dirty="0"/>
                        <a:t> </a:t>
                      </a:r>
                      <a:r>
                        <a:rPr lang="en-US" sz="1000" b="0" dirty="0"/>
                        <a:t>Room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IVA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Vinteo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16859"/>
                  </a:ext>
                </a:extLst>
              </a:tr>
              <a:tr h="288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/>
                        <a:t>Резервное копирование (2)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RuBackup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/>
                      <a:r>
                        <a:rPr lang="ru-RU" sz="1000" b="0" dirty="0" err="1"/>
                        <a:t>КиберБэкап</a:t>
                      </a:r>
                      <a:r>
                        <a:rPr lang="ru-RU" sz="1000" b="0" dirty="0"/>
                        <a:t> 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</a:t>
                      </a:r>
                      <a:r>
                        <a:rPr lang="en-US" sz="1000" b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729702"/>
                  </a:ext>
                </a:extLst>
              </a:tr>
              <a:tr h="288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err="1"/>
                        <a:t>Упр-ние</a:t>
                      </a:r>
                      <a:r>
                        <a:rPr lang="ru-RU" sz="1000" b="1" dirty="0"/>
                        <a:t> моб. </a:t>
                      </a:r>
                      <a:r>
                        <a:rPr lang="ru-RU" sz="1000" b="1" dirty="0" err="1"/>
                        <a:t>устр</a:t>
                      </a:r>
                      <a:r>
                        <a:rPr lang="ru-RU" sz="1000" b="1" dirty="0"/>
                        <a:t>-ми и прилож. (2)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WorskPad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 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/>
                      <a:r>
                        <a:rPr lang="en-US" sz="1000" b="0" dirty="0" err="1"/>
                        <a:t>SafeMobile</a:t>
                      </a:r>
                      <a:r>
                        <a:rPr lang="en-US" sz="1000" b="0" dirty="0"/>
                        <a:t> </a:t>
                      </a:r>
                      <a:r>
                        <a:rPr lang="ru-RU" sz="1000" b="0" dirty="0"/>
                        <a:t>(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свой</a:t>
                      </a:r>
                      <a:r>
                        <a:rPr lang="en-US" sz="1000" b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1000" b="0" dirty="0">
                          <a:solidFill>
                            <a:srgbClr val="00B050"/>
                          </a:solidFill>
                        </a:rPr>
                        <a:t>код</a:t>
                      </a:r>
                      <a:r>
                        <a:rPr lang="ru-RU" sz="1000" b="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714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9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0D7086F-82F2-4493-9F94-31C7448C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ЧТО ВЫБРАТЬ?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74D424-BEBC-4EB7-AEE4-B8B893610FAB}"/>
              </a:ext>
            </a:extLst>
          </p:cNvPr>
          <p:cNvSpPr/>
          <p:nvPr/>
        </p:nvSpPr>
        <p:spPr>
          <a:xfrm>
            <a:off x="461394" y="1056431"/>
            <a:ext cx="3322692" cy="4505504"/>
          </a:xfrm>
          <a:prstGeom prst="roundRect">
            <a:avLst/>
          </a:prstGeom>
          <a:solidFill>
            <a:srgbClr val="A0487A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15E760F-03C2-4DCD-A14F-55CF9D5478BD}"/>
              </a:ext>
            </a:extLst>
          </p:cNvPr>
          <p:cNvSpPr/>
          <p:nvPr/>
        </p:nvSpPr>
        <p:spPr>
          <a:xfrm>
            <a:off x="4400723" y="1056431"/>
            <a:ext cx="3322691" cy="4505504"/>
          </a:xfrm>
          <a:prstGeom prst="roundRect">
            <a:avLst/>
          </a:prstGeom>
          <a:solidFill>
            <a:srgbClr val="8663A0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DEC82BC-7288-43F8-A4E5-E4A0818C51A6}"/>
              </a:ext>
            </a:extLst>
          </p:cNvPr>
          <p:cNvSpPr/>
          <p:nvPr/>
        </p:nvSpPr>
        <p:spPr>
          <a:xfrm>
            <a:off x="8340053" y="1056431"/>
            <a:ext cx="3322691" cy="4505503"/>
          </a:xfrm>
          <a:prstGeom prst="roundRect">
            <a:avLst/>
          </a:prstGeom>
          <a:solidFill>
            <a:srgbClr val="6A71B4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38BAE71-203D-414C-9F3D-14B83309D737}"/>
              </a:ext>
            </a:extLst>
          </p:cNvPr>
          <p:cNvSpPr/>
          <p:nvPr/>
        </p:nvSpPr>
        <p:spPr>
          <a:xfrm>
            <a:off x="385892" y="1296064"/>
            <a:ext cx="3473691" cy="40225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79DA44F-5008-463E-A835-E0B7A1E870F8}"/>
              </a:ext>
            </a:extLst>
          </p:cNvPr>
          <p:cNvSpPr/>
          <p:nvPr/>
        </p:nvSpPr>
        <p:spPr>
          <a:xfrm>
            <a:off x="4325223" y="1296065"/>
            <a:ext cx="3480034" cy="40225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84B0A29-96D9-448E-B86B-C98FB6FA8B3A}"/>
              </a:ext>
            </a:extLst>
          </p:cNvPr>
          <p:cNvSpPr/>
          <p:nvPr/>
        </p:nvSpPr>
        <p:spPr>
          <a:xfrm>
            <a:off x="8264553" y="1296064"/>
            <a:ext cx="3480034" cy="40225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8AAA94-79C7-4705-94BE-4D4387CF38A4}"/>
              </a:ext>
            </a:extLst>
          </p:cNvPr>
          <p:cNvSpPr/>
          <p:nvPr/>
        </p:nvSpPr>
        <p:spPr>
          <a:xfrm>
            <a:off x="792140" y="1424672"/>
            <a:ext cx="2549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A0487A"/>
                </a:solidFill>
              </a:rPr>
              <a:t>ИНОСТРАННЫЙ ВЕНДОР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D798BC-0164-4831-B02D-16C9182630C3}"/>
              </a:ext>
            </a:extLst>
          </p:cNvPr>
          <p:cNvSpPr/>
          <p:nvPr/>
        </p:nvSpPr>
        <p:spPr>
          <a:xfrm>
            <a:off x="4840829" y="1424672"/>
            <a:ext cx="2399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rgbClr val="8663A0"/>
                </a:solidFill>
              </a:rPr>
              <a:t>РОССИЙСКИЙ ВЕНДОР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2492AC-AD36-495D-B0B5-52EE2E08B64D}"/>
              </a:ext>
            </a:extLst>
          </p:cNvPr>
          <p:cNvSpPr/>
          <p:nvPr/>
        </p:nvSpPr>
        <p:spPr>
          <a:xfrm>
            <a:off x="9283864" y="1424672"/>
            <a:ext cx="1526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6A71B4"/>
                </a:solidFill>
              </a:rPr>
              <a:t>OPEN SOURCE</a:t>
            </a:r>
            <a:endParaRPr lang="ru-RU" sz="1600">
              <a:solidFill>
                <a:srgbClr val="6A71B4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FBCC796-8400-403F-8795-6C396B4C2DD6}"/>
              </a:ext>
            </a:extLst>
          </p:cNvPr>
          <p:cNvSpPr/>
          <p:nvPr/>
        </p:nvSpPr>
        <p:spPr>
          <a:xfrm>
            <a:off x="8626546" y="1858641"/>
            <a:ext cx="3036197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Бесплатная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Техподдержка отсутствует, либо продаётся дорого, зачастую не русскоязычная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Англоязычная документация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Учебные курсы либо отсутствуют, </a:t>
            </a:r>
            <a:br>
              <a:rPr lang="ru-RU" sz="110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либо на иностранном языке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Поддержка продукта от сообщества разработчиков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Нельзя предъявить претензию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Возможные атаки через обновления, закладки в коде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A20C04-9DA3-4BD4-8F8E-DBD67F7F5655}"/>
              </a:ext>
            </a:extLst>
          </p:cNvPr>
          <p:cNvSpPr/>
          <p:nvPr/>
        </p:nvSpPr>
        <p:spPr>
          <a:xfrm>
            <a:off x="4687216" y="1858641"/>
            <a:ext cx="31425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Оплата в рублях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Техподдержка на русском языке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Русскоязычная документация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Учебные курсы на русском языке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Поддержка продукта от вендора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Возможно предъявить претензию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Без закладок, сертификаты ФСТЭК </a:t>
            </a:r>
            <a:br>
              <a:rPr lang="ru-RU" sz="110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по информационной безопасности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53E45A-80BA-4654-932E-0AF9863FC8F0}"/>
              </a:ext>
            </a:extLst>
          </p:cNvPr>
          <p:cNvSpPr/>
          <p:nvPr/>
        </p:nvSpPr>
        <p:spPr>
          <a:xfrm>
            <a:off x="747887" y="1858641"/>
            <a:ext cx="3036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Привязка к валюте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Техподдержка англоязычная, </a:t>
            </a:r>
            <a:br>
              <a:rPr lang="ru-RU" sz="110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не всегда оказывают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Англоязычная документация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Учебные курсы либо отсутствуют, </a:t>
            </a:r>
            <a:br>
              <a:rPr lang="ru-RU" sz="110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либо на иностранном языке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Поддержка продукта от вендора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Нельзя предъявить претензию</a:t>
            </a:r>
          </a:p>
          <a:p>
            <a:endParaRPr lang="ru-RU" sz="11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Не декларируемые возможности по информационной безопасности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F0EAFF-FC6C-41C7-9822-B01CC0197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4292645"/>
            <a:ext cx="121157" cy="1211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349B3F-71B9-46EB-99B0-091373EE2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3947762"/>
            <a:ext cx="121157" cy="1211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FB78CD-3865-4F54-A28A-A7CB2E4C2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3118191"/>
            <a:ext cx="121157" cy="1211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0EAB1E2-F146-4BF4-B82E-4B513A862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1930308"/>
            <a:ext cx="121157" cy="1211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EA9D06-8140-4A0D-B2B1-5ACC1D1A0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2270462"/>
            <a:ext cx="121157" cy="1211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D452089-9C94-47E4-9388-12D3073FD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8" y="2777158"/>
            <a:ext cx="121157" cy="1211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F480D90-CB9E-4813-935B-7AE755837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03" y="4456143"/>
            <a:ext cx="121157" cy="12115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353A20-8FC9-4F8D-A3F3-27E8B3ADD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03" y="4119365"/>
            <a:ext cx="121157" cy="1211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B155B6D-27EE-4E97-89D7-823658858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65" y="3114261"/>
            <a:ext cx="121157" cy="12115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63D698-3493-466F-BA13-0891F0EEB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65" y="2774259"/>
            <a:ext cx="121157" cy="12115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A56C69C-B257-4B55-A0FE-1B750D9E3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65" y="2270900"/>
            <a:ext cx="121157" cy="1211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1C3DF71-4528-4C15-9292-4AB815FA1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0" y="3607342"/>
            <a:ext cx="121579" cy="12157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78A4D5A-8A5C-403B-AC1F-680AE0700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926965"/>
            <a:ext cx="121579" cy="12157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D96F499-3CB4-40BC-A018-4EB602E6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7" y="2271866"/>
            <a:ext cx="121579" cy="12157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2A2949B-FAE0-4413-8E80-234D89C09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7" y="2607639"/>
            <a:ext cx="121579" cy="12157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0CD0D4F-8258-4ADE-B560-84421D6F6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10" y="2951240"/>
            <a:ext cx="121579" cy="12157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72489E6-487A-4DA4-8472-74D3748DE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7" y="3282195"/>
            <a:ext cx="121579" cy="12157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FD3B533-3535-4F99-B89B-C17AB26DF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10" y="3613150"/>
            <a:ext cx="121579" cy="12157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13AA1A9-28E7-4931-91AD-983264CD5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10" y="3952173"/>
            <a:ext cx="121579" cy="12157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E4631ED-91FF-4E43-AF67-713BFA91D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56" y="1924373"/>
            <a:ext cx="121579" cy="12157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3A02637-CE82-4C58-92DB-A84A34FD9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28" y="3612936"/>
            <a:ext cx="121579" cy="12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1FFEF6-91D5-4431-8B98-6AD4094238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04757" y="4310132"/>
            <a:ext cx="1365440" cy="18867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1BBCBC-598F-4A20-B6D0-630FDD41A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0925" y="3530877"/>
            <a:ext cx="1444044" cy="278644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93D7385-C591-40E1-8A09-456A567744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835" y="3107202"/>
            <a:ext cx="1777159" cy="34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F030BE-21A8-40F7-BD79-F9CFE55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ЭКОСИСТЕМЫ РПО,</a:t>
            </a:r>
            <a:r>
              <a:rPr lang="en-US" dirty="0"/>
              <a:t> OS,</a:t>
            </a:r>
            <a:r>
              <a:rPr lang="ru-RU" dirty="0"/>
              <a:t> </a:t>
            </a:r>
            <a:r>
              <a:rPr lang="en-US" dirty="0"/>
              <a:t>SLU</a:t>
            </a:r>
            <a:r>
              <a:rPr lang="ru-RU" dirty="0"/>
              <a:t> И </a:t>
            </a:r>
            <a:r>
              <a:rPr lang="en-US" dirty="0"/>
              <a:t>MICROSOFT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691D49-58C4-4997-9A7E-382CA1C53A9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36918989"/>
              </p:ext>
            </p:extLst>
          </p:nvPr>
        </p:nvGraphicFramePr>
        <p:xfrm>
          <a:off x="110642" y="1034201"/>
          <a:ext cx="11961627" cy="512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E453F06-9551-4E2F-A7B9-023B300D0380}"/>
              </a:ext>
            </a:extLst>
          </p:cNvPr>
          <p:cNvGrpSpPr/>
          <p:nvPr/>
        </p:nvGrpSpPr>
        <p:grpSpPr>
          <a:xfrm>
            <a:off x="9833150" y="1062525"/>
            <a:ext cx="1465166" cy="197544"/>
            <a:chOff x="8392880" y="20771"/>
            <a:chExt cx="1465166" cy="197544"/>
          </a:xfrm>
        </p:grpSpPr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70317628-46FB-4CD4-87ED-FE694A5742D0}"/>
                </a:ext>
              </a:extLst>
            </p:cNvPr>
            <p:cNvSpPr/>
            <p:nvPr/>
          </p:nvSpPr>
          <p:spPr>
            <a:xfrm>
              <a:off x="8392880" y="20771"/>
              <a:ext cx="1465166" cy="197544"/>
            </a:xfrm>
            <a:prstGeom prst="chevron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трелка: шеврон 4">
              <a:extLst>
                <a:ext uri="{FF2B5EF4-FFF2-40B4-BE49-F238E27FC236}">
                  <a16:creationId xmlns:a16="http://schemas.microsoft.com/office/drawing/2014/main" id="{BC456275-A8B3-4198-942D-9AE303B9CACE}"/>
                </a:ext>
              </a:extLst>
            </p:cNvPr>
            <p:cNvSpPr txBox="1"/>
            <p:nvPr/>
          </p:nvSpPr>
          <p:spPr>
            <a:xfrm>
              <a:off x="8491652" y="20771"/>
              <a:ext cx="1267622" cy="197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dirty="0">
                  <a:solidFill>
                    <a:srgbClr val="328FCC"/>
                  </a:solidFill>
                  <a:latin typeface="Segoe UI"/>
                </a:rPr>
                <a:t>Softline </a:t>
              </a:r>
              <a:r>
                <a:rPr lang="ru-RU" sz="1200" b="1" dirty="0" err="1">
                  <a:solidFill>
                    <a:srgbClr val="328FCC"/>
                  </a:solidFill>
                  <a:latin typeface="Segoe UI"/>
                </a:rPr>
                <a:t>Бандл</a:t>
              </a:r>
              <a:r>
                <a:rPr lang="ru-RU" sz="1200" b="1" dirty="0">
                  <a:solidFill>
                    <a:srgbClr val="328FCC"/>
                  </a:solidFill>
                  <a:latin typeface="Segoe UI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5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5621732-CF4A-49BB-B7D7-02215AD0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301682"/>
            <a:ext cx="11053763" cy="704998"/>
          </a:xfrm>
        </p:spPr>
        <p:txBody>
          <a:bodyPr/>
          <a:lstStyle/>
          <a:p>
            <a:pPr algn="l"/>
            <a:r>
              <a:rPr lang="ru-RU" sz="3200" dirty="0"/>
              <a:t>КОМПЛЕКСНЫЕ ОФФЕРЫ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D61DDD3-3E89-4179-B5A6-640B286F6F6C}"/>
              </a:ext>
            </a:extLst>
          </p:cNvPr>
          <p:cNvSpPr/>
          <p:nvPr/>
        </p:nvSpPr>
        <p:spPr>
          <a:xfrm>
            <a:off x="349250" y="1462088"/>
            <a:ext cx="3489325" cy="4119562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A09815-4C8F-4B8B-BBD1-7EA2EB2D7C3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1664" y="1739900"/>
            <a:ext cx="3122611" cy="45450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Комплексный подход: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Консалтинг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Обучение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Техподдержка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Лицензирование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Варианты приобретения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5750422-24F2-4E3A-917B-E17EC6F4BA5D}"/>
              </a:ext>
            </a:extLst>
          </p:cNvPr>
          <p:cNvSpPr/>
          <p:nvPr/>
        </p:nvSpPr>
        <p:spPr>
          <a:xfrm>
            <a:off x="8245475" y="1462088"/>
            <a:ext cx="3489325" cy="4119562"/>
          </a:xfrm>
          <a:prstGeom prst="roundRect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1634C55-5060-433D-8933-01ABC8BEC56A}"/>
              </a:ext>
            </a:extLst>
          </p:cNvPr>
          <p:cNvSpPr txBox="1">
            <a:spLocks/>
          </p:cNvSpPr>
          <p:nvPr/>
        </p:nvSpPr>
        <p:spPr>
          <a:xfrm>
            <a:off x="8497889" y="1739901"/>
            <a:ext cx="3122611" cy="3656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Готовые </a:t>
            </a:r>
            <a:r>
              <a:rPr lang="ru-RU" sz="1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офферы</a:t>
            </a: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Tegu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Мой офис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CallShark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HRLink</a:t>
            </a: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VK 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WorkSpace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BD860B2-0FC2-4849-ACD0-5704DAB1F37D}"/>
              </a:ext>
            </a:extLst>
          </p:cNvPr>
          <p:cNvSpPr/>
          <p:nvPr/>
        </p:nvSpPr>
        <p:spPr>
          <a:xfrm>
            <a:off x="4297362" y="1462088"/>
            <a:ext cx="3489325" cy="4119562"/>
          </a:xfrm>
          <a:prstGeom prst="roundRect">
            <a:avLst/>
          </a:prstGeom>
          <a:solidFill>
            <a:srgbClr val="3C3A6B">
              <a:alpha val="70000"/>
            </a:srgb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F5A7CA2B-554E-4243-832C-0A199DBBB321}"/>
              </a:ext>
            </a:extLst>
          </p:cNvPr>
          <p:cNvSpPr txBox="1">
            <a:spLocks/>
          </p:cNvSpPr>
          <p:nvPr/>
        </p:nvSpPr>
        <p:spPr>
          <a:xfrm>
            <a:off x="4549776" y="1739901"/>
            <a:ext cx="3122611" cy="3656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Готовые </a:t>
            </a:r>
            <a:r>
              <a:rPr lang="ru-RU" sz="1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офферы</a:t>
            </a: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CommuniGate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Р-7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ALD Pro </a:t>
            </a: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(ГК Астра)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Space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HOSTVM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Кибер</a:t>
            </a: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Бэкап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RuBackup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(ГК Астра)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Webinar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TrueConf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67D8E-D481-4701-AC2C-D5AC1E0F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  <a:br>
              <a:rPr lang="ru-RU" dirty="0"/>
            </a:br>
            <a:r>
              <a:rPr lang="ru-RU" dirty="0"/>
              <a:t>КОМПЛЕКСНОГО ОФФЕРА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222B0B-F8EA-446D-AB7F-D5541FE311B8}"/>
              </a:ext>
            </a:extLst>
          </p:cNvPr>
          <p:cNvSpPr txBox="1">
            <a:spLocks/>
          </p:cNvSpPr>
          <p:nvPr/>
        </p:nvSpPr>
        <p:spPr>
          <a:xfrm>
            <a:off x="569118" y="3966622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0" dirty="0"/>
              <a:t>ДЕПАРТАМЕНТ РАЗВИТИЯ СЕРВИСОВ MICROSOFT И РОССИЙСКИХ ИТ-РЕШЕНИЙ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УПРАВЛЕНИЕ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34941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886F-5269-4A43-8288-E293E0C7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ДЕЛАЛИ НАШИ ЗАКАЗЧИКИ?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A0E9D-414E-4F4C-89F4-8232C5948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2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Миграция из тенанта в тенант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Скупка ЗИП</a:t>
            </a:r>
            <a:r>
              <a:rPr lang="en-US" dirty="0"/>
              <a:t>’</a:t>
            </a:r>
            <a:r>
              <a:rPr lang="ru-RU" dirty="0" err="1"/>
              <a:t>ов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Техническая поддержка западного железа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Закупка техники по параллельному импорту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Закупка российского железа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Перенос почты в российские облака (Яндекс, Виртуальный офис </a:t>
            </a:r>
            <a:r>
              <a:rPr lang="en-US" dirty="0"/>
              <a:t>Softline)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Внедрение и миграция на </a:t>
            </a:r>
            <a:r>
              <a:rPr lang="en-US" dirty="0" err="1"/>
              <a:t>CommuniGate</a:t>
            </a:r>
            <a:r>
              <a:rPr lang="en-US" dirty="0"/>
              <a:t> Pro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Пилотирование </a:t>
            </a:r>
            <a:r>
              <a:rPr lang="en-US" dirty="0"/>
              <a:t>ALD Pro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Пилотирование виртуализации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Миграция баз данных 1С на </a:t>
            </a:r>
            <a:r>
              <a:rPr lang="en-US" dirty="0" err="1"/>
              <a:t>Postgress</a:t>
            </a:r>
            <a:r>
              <a:rPr lang="en-US" dirty="0"/>
              <a:t> Pro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По отдельным направлениям, преимущественно в </a:t>
            </a:r>
            <a:r>
              <a:rPr lang="en-US" dirty="0"/>
              <a:t>CAD</a:t>
            </a:r>
            <a:r>
              <a:rPr lang="ru-RU" dirty="0"/>
              <a:t>-системах – пилотирование решений от китайских вендоров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Миграция на российские ВКС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Пилотирование </a:t>
            </a:r>
            <a:r>
              <a:rPr lang="en-US" dirty="0"/>
              <a:t>VK </a:t>
            </a:r>
            <a:r>
              <a:rPr lang="en-US" dirty="0" err="1"/>
              <a:t>WorkMail</a:t>
            </a:r>
            <a:r>
              <a:rPr lang="en-US" dirty="0"/>
              <a:t> on-premise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Бюджетирование подходящих систем и лицензий на них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AF00E2F-102A-4E61-BC1A-93A3455BD9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2022-ой – первый квартал 2023 – год </a:t>
            </a:r>
            <a:r>
              <a:rPr lang="ru-RU" dirty="0" err="1"/>
              <a:t>пресейла</a:t>
            </a:r>
            <a:r>
              <a:rPr lang="ru-RU" dirty="0"/>
              <a:t> и психологической помощи заказчикам</a:t>
            </a:r>
          </a:p>
        </p:txBody>
      </p:sp>
    </p:spTree>
    <p:extLst>
      <p:ext uri="{BB962C8B-B14F-4D97-AF65-F5344CB8AC3E}">
        <p14:creationId xmlns:p14="http://schemas.microsoft.com/office/powerpoint/2010/main" val="1020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07172-CAC7-40C2-8860-2E86E911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КОМПЛЕКСНЫЙ ПОДХОД </a:t>
            </a:r>
            <a:r>
              <a:rPr lang="en-US" dirty="0"/>
              <a:t>SOFTLINE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5E4EC7-1793-4E03-9A72-7A202267DF58}"/>
              </a:ext>
            </a:extLst>
          </p:cNvPr>
          <p:cNvSpPr/>
          <p:nvPr/>
        </p:nvSpPr>
        <p:spPr>
          <a:xfrm>
            <a:off x="591128" y="1147123"/>
            <a:ext cx="72967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Комплексное предложение по услугам от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на базе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функционала продуктов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Space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rgbClr val="262626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rgbClr val="262626"/>
                </a:solidFill>
                <a:latin typeface="Segoe UI"/>
              </a:rPr>
              <a:t>Комплексный подход </a:t>
            </a:r>
            <a:r>
              <a:rPr lang="en-US" sz="1600" b="1" kern="1200" dirty="0">
                <a:solidFill>
                  <a:srgbClr val="262626"/>
                </a:solidFill>
                <a:latin typeface="Segoe UI"/>
              </a:rPr>
              <a:t>Softline </a:t>
            </a:r>
            <a:r>
              <a:rPr lang="ru-RU" sz="1600" b="1" kern="1200" dirty="0">
                <a:solidFill>
                  <a:srgbClr val="262626"/>
                </a:solidFill>
                <a:latin typeface="Segoe UI"/>
              </a:rPr>
              <a:t>включает: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kumimoji="0" lang="ru-RU" sz="160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Конс</a:t>
            </a:r>
            <a:r>
              <a:rPr lang="ru-RU" sz="1600" kern="1200" dirty="0" err="1">
                <a:solidFill>
                  <a:srgbClr val="262626"/>
                </a:solidFill>
                <a:latin typeface="Segoe UI"/>
              </a:rPr>
              <a:t>алтинг</a:t>
            </a:r>
            <a:endParaRPr lang="ru-RU" sz="1600" kern="1200" dirty="0">
              <a:solidFill>
                <a:srgbClr val="262626"/>
              </a:solidFill>
              <a:latin typeface="Segoe UI"/>
            </a:endParaRP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Работы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Обучение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Лицензирование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Варианты приобретения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rgbClr val="262626"/>
                </a:solidFill>
                <a:latin typeface="Segoe UI"/>
              </a:rPr>
              <a:t>Развёртывание</a:t>
            </a:r>
            <a:r>
              <a:rPr lang="ru-RU" sz="1600" b="1" kern="1200" dirty="0">
                <a:solidFill>
                  <a:srgbClr val="FF0000"/>
                </a:solidFill>
                <a:latin typeface="Segoe UI"/>
              </a:rPr>
              <a:t> </a:t>
            </a: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решения в и</a:t>
            </a:r>
            <a:r>
              <a:rPr lang="ru-RU" sz="1600" kern="1200" dirty="0" err="1">
                <a:solidFill>
                  <a:srgbClr val="262626"/>
                </a:solidFill>
                <a:latin typeface="Segoe UI"/>
              </a:rPr>
              <a:t>нфраструктуре</a:t>
            </a: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 заказчика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Курс для ИТ-специалистов в Академии Softline по теме: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«Основы администрирования системы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Space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VM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». 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Очно</a:t>
            </a:r>
          </a:p>
          <a:p>
            <a:pPr marL="742950" lvl="1" indent="-285750" rtl="0">
              <a:buFont typeface="Wingdings" panose="05000000000000000000" pitchFamily="2" charset="2"/>
              <a:buChar char="ü"/>
              <a:defRPr/>
            </a:pPr>
            <a:r>
              <a:rPr lang="ru-RU" sz="1600" kern="1200" dirty="0">
                <a:solidFill>
                  <a:srgbClr val="262626"/>
                </a:solidFill>
                <a:latin typeface="Segoe UI"/>
              </a:rPr>
              <a:t>Д</a:t>
            </a:r>
            <a:r>
              <a:rPr kumimoji="0" lang="ru-RU" sz="160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истанционно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rgbClr val="262626"/>
                </a:solidFill>
                <a:latin typeface="Segoe UI"/>
              </a:rPr>
              <a:t>Возможность бесплатно ознакомиться с функционалом продукта в демо-кафе </a:t>
            </a:r>
            <a:r>
              <a:rPr lang="en-US" sz="1600" b="1" kern="1200" dirty="0">
                <a:solidFill>
                  <a:srgbClr val="262626"/>
                </a:solidFill>
                <a:latin typeface="Segoe UI"/>
              </a:rPr>
              <a:t>Softline </a:t>
            </a:r>
            <a:r>
              <a:rPr lang="ru-RU" sz="1600" b="1" kern="1200" dirty="0">
                <a:solidFill>
                  <a:srgbClr val="262626"/>
                </a:solidFill>
                <a:latin typeface="Segoe UI"/>
              </a:rPr>
              <a:t>в течение недели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D69DBE7C-00BD-48F8-B341-D1196FF5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480" y="1060175"/>
            <a:ext cx="3708942" cy="524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F5F9FF-EF60-4CDF-B89E-E92499ABB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7" r="68672"/>
          <a:stretch/>
        </p:blipFill>
        <p:spPr>
          <a:xfrm>
            <a:off x="6570630" y="-43134"/>
            <a:ext cx="5621369" cy="696131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4AA3EC4-3180-4F0D-BE17-8597D63C1309}"/>
              </a:ext>
            </a:extLst>
          </p:cNvPr>
          <p:cNvSpPr/>
          <p:nvPr/>
        </p:nvSpPr>
        <p:spPr bwMode="auto">
          <a:xfrm>
            <a:off x="6673443" y="954157"/>
            <a:ext cx="5401919" cy="5189468"/>
          </a:xfrm>
          <a:prstGeom prst="round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46A292-C2CC-4DD5-9963-436DA6856F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2299" y="2151823"/>
            <a:ext cx="5328829" cy="1194932"/>
          </a:xfrm>
        </p:spPr>
        <p:txBody>
          <a:bodyPr/>
          <a:lstStyle/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Внедрение платформы виртуализации в инфраструктуре клиента с нуля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Миграция на платформу Space VM с иных сред виртуализации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Виртуализация рабочих мест на Space VDI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dirty="0"/>
              <a:t>Внедрение </a:t>
            </a:r>
            <a:r>
              <a:rPr lang="en-US" sz="1300" dirty="0"/>
              <a:t>Space VM</a:t>
            </a:r>
            <a:r>
              <a:rPr lang="ru-RU" sz="1300" dirty="0"/>
              <a:t> с нуля + </a:t>
            </a:r>
            <a:r>
              <a:rPr lang="en-US" sz="1300" dirty="0"/>
              <a:t>Space VDI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dirty="0"/>
              <a:t>Миграция на платформу Space VM + </a:t>
            </a:r>
            <a:r>
              <a:rPr lang="en-US" sz="1300" dirty="0"/>
              <a:t>Space VDI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endParaRPr lang="ru-RU" sz="13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705C-FE10-4FFB-BE59-3DAC5CBDCE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98955" y="3233996"/>
            <a:ext cx="5097796" cy="1714224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Подключение внешних хранилищ данных NFS, </a:t>
            </a:r>
            <a:r>
              <a:rPr lang="ru-RU" sz="1300" dirty="0" err="1">
                <a:solidFill>
                  <a:prstClr val="white"/>
                </a:solidFill>
              </a:rPr>
              <a:t>iSCSI</a:t>
            </a:r>
            <a:r>
              <a:rPr lang="ru-RU" sz="1300" dirty="0">
                <a:solidFill>
                  <a:prstClr val="white"/>
                </a:solidFill>
              </a:rPr>
              <a:t>, FC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Добавление в кластер новых узлов, масштабирование системы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Интеграция с Active Directory, LDAP, SSO, MFA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Проведение экспертами-практиками Softline тематических воркшопов и технических презентаций решений.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Техническая консультация и устранение неисправностей (</a:t>
            </a:r>
            <a:r>
              <a:rPr lang="ru-RU" sz="1300" dirty="0" err="1">
                <a:solidFill>
                  <a:prstClr val="white"/>
                </a:solidFill>
              </a:rPr>
              <a:t>troubleshooting</a:t>
            </a:r>
            <a:r>
              <a:rPr lang="ru-RU" sz="1300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CB085CB3-631D-4C1E-AD8B-89BE5FAC4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98" y="1911917"/>
            <a:ext cx="5328829" cy="332519"/>
          </a:xfrm>
        </p:spPr>
        <p:txBody>
          <a:bodyPr/>
          <a:lstStyle/>
          <a:p>
            <a:r>
              <a:rPr lang="ru-RU" sz="1300" dirty="0"/>
              <a:t>Перечень возможных услуг с определённой стоимостью: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08C9529-6C98-435E-8466-5B17F6B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9" y="444640"/>
            <a:ext cx="8681629" cy="509517"/>
          </a:xfrm>
        </p:spPr>
        <p:txBody>
          <a:bodyPr/>
          <a:lstStyle/>
          <a:p>
            <a:r>
              <a:rPr lang="ru-RU" dirty="0"/>
              <a:t>ВИДЫ РАБОТ </a:t>
            </a:r>
            <a:br>
              <a:rPr lang="ru-RU" dirty="0"/>
            </a:br>
            <a:r>
              <a:rPr lang="ru-RU" dirty="0"/>
              <a:t>И ИХ СТОИМОСТЬ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E545F1-9B78-4399-99E6-8C6F1D11A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8955" y="2043093"/>
            <a:ext cx="5328829" cy="46646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Пакет часов (12 дней – 96 часов), который можно потратить на решение следующих задач: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399150-2D29-4342-A09C-E515D5FA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9" y="3716208"/>
            <a:ext cx="6070767" cy="2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5D3C1AD-95D9-4306-B41C-41645E800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320" y="2533224"/>
            <a:ext cx="6845244" cy="2992581"/>
          </a:xfrm>
        </p:spPr>
        <p:txBody>
          <a:bodyPr/>
          <a:lstStyle/>
          <a:p>
            <a:pPr marR="362585" lvl="0" defTabSz="914400" eaLnBrk="1" fontAlgn="auto" latinLnBrk="0" hangingPunct="1"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Помогаем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заказчикам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осуществить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цифровую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трансформацию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бизнеса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с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учетом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важнейшей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задачи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–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достижения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цифровой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независимости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исполнения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требований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по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обеспечению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непрерывности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 соответствию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результата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специфике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деятельности организации.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R="131445" lvl="0" defTabSz="914400" eaLnBrk="1" fontAlgn="auto" latinLnBrk="0" hangingPunct="1"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Предлагаем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комплексные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технологические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решения,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облака,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программное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аппаратное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обеспечение, а также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широкий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спектр ИТ-услуг.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R="5080" lvl="0" defTabSz="914400" eaLnBrk="1" fontAlgn="auto" latinLnBrk="0" hangingPunct="1"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Реализуем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комплексные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решения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с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помощью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собственного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производства,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ИТ-консалтинга,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центра</a:t>
            </a:r>
            <a:r>
              <a:rPr kumimoji="0" lang="ru-RU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технической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поддержки,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учебного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центра</a:t>
            </a:r>
            <a:r>
              <a:rPr kumimoji="0" lang="ru-RU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финансовых</a:t>
            </a:r>
            <a:r>
              <a:rPr kumimoji="0" lang="ru-RU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инструментов.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R="0" lvl="0" defTabSz="914400" eaLnBrk="1" fontAlgn="auto" latinLnBrk="0" hangingPunct="1"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Располагаем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284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инженерами,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обладающими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экспертизой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в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импортных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и</a:t>
            </a:r>
            <a:r>
              <a:rPr kumimoji="0" lang="ru-RU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отечественных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cs typeface="Segoe UI Semilight"/>
              </a:rPr>
              <a:t>решениях.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cs typeface="Segoe UI Semi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7C8D8135-F9EF-448E-81DB-F911F097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320" y="1368638"/>
            <a:ext cx="6506818" cy="979858"/>
          </a:xfrm>
        </p:spPr>
        <p:txBody>
          <a:bodyPr/>
          <a:lstStyle/>
          <a:p>
            <a:r>
              <a:rPr lang="ru-RU" sz="1600" dirty="0"/>
              <a:t>Softline – лидирующий поставщик ИТ-решений и сервисов, реализованных на базе отечественных программных</a:t>
            </a:r>
            <a:r>
              <a:rPr lang="en-US" sz="1600" dirty="0"/>
              <a:t> </a:t>
            </a:r>
            <a:r>
              <a:rPr lang="ru-RU" sz="1600" dirty="0"/>
              <a:t>и аппаратных продуктов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9066F99-BA42-42DA-9D8A-E5FE6B4B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ЭКСПЕРТИЗА </a:t>
            </a:r>
            <a:r>
              <a:rPr lang="en-US" dirty="0"/>
              <a:t>SOFTLINE</a:t>
            </a:r>
            <a:endParaRPr lang="ru-RU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7F5419E-E5E2-46E6-8F6D-3E423EDACE67}"/>
              </a:ext>
            </a:extLst>
          </p:cNvPr>
          <p:cNvSpPr txBox="1"/>
          <p:nvPr/>
        </p:nvSpPr>
        <p:spPr>
          <a:xfrm>
            <a:off x="5396931" y="5868221"/>
            <a:ext cx="1453006" cy="329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lvl="0" indent="-107314" algn="ctr" defTabSz="914400" eaLnBrk="1" fontAlgn="auto" latinLnBrk="0" hangingPunct="1">
              <a:lnSpc>
                <a:spcPct val="120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Стратегический</a:t>
            </a:r>
            <a:r>
              <a:rPr lang="ru-RU" sz="900" b="1" kern="0" spc="-30" dirty="0">
                <a:solidFill>
                  <a:sysClr val="windowText" lastClr="000000"/>
                </a:solidFill>
                <a:latin typeface="Segoe UI Semibold"/>
                <a:cs typeface="Segoe UI Semibold"/>
              </a:rPr>
              <a:t> </a:t>
            </a:r>
            <a:r>
              <a:rPr kumimoji="0" sz="900" b="1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партн</a:t>
            </a:r>
            <a:r>
              <a:rPr kumimoji="0" lang="ru-RU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е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р </a:t>
            </a:r>
            <a:r>
              <a:rPr kumimoji="0" sz="9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вендора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kumimoji="0" lang="ru-RU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«</a:t>
            </a:r>
            <a:r>
              <a:rPr lang="en-US" sz="900" b="1" dirty="0">
                <a:solidFill>
                  <a:sysClr val="windowText" lastClr="000000"/>
                </a:solidFill>
                <a:latin typeface="Segoe UI Semibold"/>
                <a:cs typeface="Segoe UI Semibold"/>
              </a:rPr>
              <a:t>Space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»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/>
              <a:cs typeface="Segoe UI Semibold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25B57A6-1885-456F-81AF-FB7690AFBA57}"/>
              </a:ext>
            </a:extLst>
          </p:cNvPr>
          <p:cNvSpPr txBox="1"/>
          <p:nvPr/>
        </p:nvSpPr>
        <p:spPr>
          <a:xfrm>
            <a:off x="7816290" y="5868221"/>
            <a:ext cx="114617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8415" defTabSz="914400" eaLnBrk="1" fontAlgn="auto" latinLnBrk="0" hangingPunct="1">
              <a:lnSpc>
                <a:spcPct val="120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280+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инженеров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по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импортозамещению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/>
              <a:cs typeface="Segoe UI Semibold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189E447-5E53-47A5-B499-AA57D38A7CE5}"/>
              </a:ext>
            </a:extLst>
          </p:cNvPr>
          <p:cNvSpPr txBox="1"/>
          <p:nvPr/>
        </p:nvSpPr>
        <p:spPr>
          <a:xfrm>
            <a:off x="9987361" y="5868221"/>
            <a:ext cx="114617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72390" defTabSz="914400" eaLnBrk="1" fontAlgn="auto" latinLnBrk="0" hangingPunct="1">
              <a:lnSpc>
                <a:spcPct val="120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400+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проектов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по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cs typeface="Segoe UI Semibold"/>
              </a:rPr>
              <a:t>импортозамещению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/>
              <a:cs typeface="Segoe UI Semibold"/>
            </a:endParaRPr>
          </a:p>
        </p:txBody>
      </p:sp>
      <p:sp>
        <p:nvSpPr>
          <p:cNvPr id="9" name="Freeform 204">
            <a:extLst>
              <a:ext uri="{FF2B5EF4-FFF2-40B4-BE49-F238E27FC236}">
                <a16:creationId xmlns:a16="http://schemas.microsoft.com/office/drawing/2014/main" id="{E9D88D5D-C234-47F7-BDA3-1A3EE06ABFF4}"/>
              </a:ext>
            </a:extLst>
          </p:cNvPr>
          <p:cNvSpPr>
            <a:spLocks noEditPoints="1"/>
          </p:cNvSpPr>
          <p:nvPr/>
        </p:nvSpPr>
        <p:spPr bwMode="auto">
          <a:xfrm>
            <a:off x="5924649" y="5439251"/>
            <a:ext cx="397570" cy="360297"/>
          </a:xfrm>
          <a:custGeom>
            <a:avLst/>
            <a:gdLst>
              <a:gd name="T0" fmla="*/ 442 w 620"/>
              <a:gd name="T1" fmla="*/ 0 h 546"/>
              <a:gd name="T2" fmla="*/ 220 w 620"/>
              <a:gd name="T3" fmla="*/ 60 h 546"/>
              <a:gd name="T4" fmla="*/ 57 w 620"/>
              <a:gd name="T5" fmla="*/ 232 h 546"/>
              <a:gd name="T6" fmla="*/ 57 w 620"/>
              <a:gd name="T7" fmla="*/ 323 h 546"/>
              <a:gd name="T8" fmla="*/ 86 w 620"/>
              <a:gd name="T9" fmla="*/ 411 h 546"/>
              <a:gd name="T10" fmla="*/ 134 w 620"/>
              <a:gd name="T11" fmla="*/ 465 h 546"/>
              <a:gd name="T12" fmla="*/ 202 w 620"/>
              <a:gd name="T13" fmla="*/ 511 h 546"/>
              <a:gd name="T14" fmla="*/ 251 w 620"/>
              <a:gd name="T15" fmla="*/ 546 h 546"/>
              <a:gd name="T16" fmla="*/ 305 w 620"/>
              <a:gd name="T17" fmla="*/ 513 h 546"/>
              <a:gd name="T18" fmla="*/ 383 w 620"/>
              <a:gd name="T19" fmla="*/ 516 h 546"/>
              <a:gd name="T20" fmla="*/ 447 w 620"/>
              <a:gd name="T21" fmla="*/ 483 h 546"/>
              <a:gd name="T22" fmla="*/ 506 w 620"/>
              <a:gd name="T23" fmla="*/ 445 h 546"/>
              <a:gd name="T24" fmla="*/ 561 w 620"/>
              <a:gd name="T25" fmla="*/ 352 h 546"/>
              <a:gd name="T26" fmla="*/ 441 w 620"/>
              <a:gd name="T27" fmla="*/ 52 h 546"/>
              <a:gd name="T28" fmla="*/ 418 w 620"/>
              <a:gd name="T29" fmla="*/ 76 h 546"/>
              <a:gd name="T30" fmla="*/ 380 w 620"/>
              <a:gd name="T31" fmla="*/ 113 h 546"/>
              <a:gd name="T32" fmla="*/ 487 w 620"/>
              <a:gd name="T33" fmla="*/ 256 h 546"/>
              <a:gd name="T34" fmla="*/ 249 w 620"/>
              <a:gd name="T35" fmla="*/ 221 h 546"/>
              <a:gd name="T36" fmla="*/ 286 w 620"/>
              <a:gd name="T37" fmla="*/ 125 h 546"/>
              <a:gd name="T38" fmla="*/ 167 w 620"/>
              <a:gd name="T39" fmla="*/ 58 h 546"/>
              <a:gd name="T40" fmla="*/ 94 w 620"/>
              <a:gd name="T41" fmla="*/ 376 h 546"/>
              <a:gd name="T42" fmla="*/ 78 w 620"/>
              <a:gd name="T43" fmla="*/ 360 h 546"/>
              <a:gd name="T44" fmla="*/ 121 w 620"/>
              <a:gd name="T45" fmla="*/ 317 h 546"/>
              <a:gd name="T46" fmla="*/ 137 w 620"/>
              <a:gd name="T47" fmla="*/ 333 h 546"/>
              <a:gd name="T48" fmla="*/ 94 w 620"/>
              <a:gd name="T49" fmla="*/ 376 h 546"/>
              <a:gd name="T50" fmla="*/ 127 w 620"/>
              <a:gd name="T51" fmla="*/ 401 h 546"/>
              <a:gd name="T52" fmla="*/ 169 w 620"/>
              <a:gd name="T53" fmla="*/ 366 h 546"/>
              <a:gd name="T54" fmla="*/ 150 w 620"/>
              <a:gd name="T55" fmla="*/ 424 h 546"/>
              <a:gd name="T56" fmla="*/ 198 w 620"/>
              <a:gd name="T57" fmla="*/ 472 h 546"/>
              <a:gd name="T58" fmla="*/ 206 w 620"/>
              <a:gd name="T59" fmla="*/ 419 h 546"/>
              <a:gd name="T60" fmla="*/ 229 w 620"/>
              <a:gd name="T61" fmla="*/ 442 h 546"/>
              <a:gd name="T62" fmla="*/ 251 w 620"/>
              <a:gd name="T63" fmla="*/ 510 h 546"/>
              <a:gd name="T64" fmla="*/ 240 w 620"/>
              <a:gd name="T65" fmla="*/ 482 h 546"/>
              <a:gd name="T66" fmla="*/ 277 w 620"/>
              <a:gd name="T67" fmla="*/ 467 h 546"/>
              <a:gd name="T68" fmla="*/ 498 w 620"/>
              <a:gd name="T69" fmla="*/ 363 h 546"/>
              <a:gd name="T70" fmla="*/ 480 w 620"/>
              <a:gd name="T71" fmla="*/ 397 h 546"/>
              <a:gd name="T72" fmla="*/ 374 w 620"/>
              <a:gd name="T73" fmla="*/ 337 h 546"/>
              <a:gd name="T74" fmla="*/ 426 w 620"/>
              <a:gd name="T75" fmla="*/ 446 h 546"/>
              <a:gd name="T76" fmla="*/ 410 w 620"/>
              <a:gd name="T77" fmla="*/ 462 h 546"/>
              <a:gd name="T78" fmla="*/ 383 w 620"/>
              <a:gd name="T79" fmla="*/ 442 h 546"/>
              <a:gd name="T80" fmla="*/ 316 w 620"/>
              <a:gd name="T81" fmla="*/ 427 h 546"/>
              <a:gd name="T82" fmla="*/ 357 w 620"/>
              <a:gd name="T83" fmla="*/ 490 h 546"/>
              <a:gd name="T84" fmla="*/ 334 w 620"/>
              <a:gd name="T85" fmla="*/ 490 h 546"/>
              <a:gd name="T86" fmla="*/ 270 w 620"/>
              <a:gd name="T87" fmla="*/ 426 h 546"/>
              <a:gd name="T88" fmla="*/ 206 w 620"/>
              <a:gd name="T89" fmla="*/ 345 h 546"/>
              <a:gd name="T90" fmla="*/ 127 w 620"/>
              <a:gd name="T91" fmla="*/ 281 h 546"/>
              <a:gd name="T92" fmla="*/ 242 w 620"/>
              <a:gd name="T93" fmla="*/ 118 h 546"/>
              <a:gd name="T94" fmla="*/ 270 w 620"/>
              <a:gd name="T95" fmla="*/ 250 h 546"/>
              <a:gd name="T96" fmla="*/ 375 w 620"/>
              <a:gd name="T97" fmla="*/ 192 h 546"/>
              <a:gd name="T98" fmla="*/ 520 w 620"/>
              <a:gd name="T99" fmla="*/ 363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20" h="546">
                <a:moveTo>
                  <a:pt x="513" y="282"/>
                </a:moveTo>
                <a:cubicBezTo>
                  <a:pt x="620" y="182"/>
                  <a:pt x="620" y="182"/>
                  <a:pt x="620" y="182"/>
                </a:cubicBezTo>
                <a:cubicBezTo>
                  <a:pt x="442" y="0"/>
                  <a:pt x="442" y="0"/>
                  <a:pt x="442" y="0"/>
                </a:cubicBezTo>
                <a:cubicBezTo>
                  <a:pt x="363" y="78"/>
                  <a:pt x="363" y="78"/>
                  <a:pt x="363" y="78"/>
                </a:cubicBezTo>
                <a:cubicBezTo>
                  <a:pt x="268" y="92"/>
                  <a:pt x="268" y="92"/>
                  <a:pt x="268" y="92"/>
                </a:cubicBezTo>
                <a:cubicBezTo>
                  <a:pt x="220" y="60"/>
                  <a:pt x="220" y="60"/>
                  <a:pt x="220" y="60"/>
                </a:cubicBezTo>
                <a:cubicBezTo>
                  <a:pt x="167" y="7"/>
                  <a:pt x="167" y="7"/>
                  <a:pt x="167" y="7"/>
                </a:cubicBezTo>
                <a:cubicBezTo>
                  <a:pt x="0" y="174"/>
                  <a:pt x="0" y="174"/>
                  <a:pt x="0" y="174"/>
                </a:cubicBezTo>
                <a:cubicBezTo>
                  <a:pt x="57" y="232"/>
                  <a:pt x="57" y="232"/>
                  <a:pt x="57" y="232"/>
                </a:cubicBezTo>
                <a:cubicBezTo>
                  <a:pt x="91" y="290"/>
                  <a:pt x="91" y="290"/>
                  <a:pt x="91" y="290"/>
                </a:cubicBezTo>
                <a:cubicBezTo>
                  <a:pt x="88" y="292"/>
                  <a:pt x="86" y="294"/>
                  <a:pt x="84" y="296"/>
                </a:cubicBezTo>
                <a:cubicBezTo>
                  <a:pt x="57" y="323"/>
                  <a:pt x="57" y="323"/>
                  <a:pt x="57" y="323"/>
                </a:cubicBezTo>
                <a:cubicBezTo>
                  <a:pt x="47" y="332"/>
                  <a:pt x="42" y="346"/>
                  <a:pt x="42" y="360"/>
                </a:cubicBezTo>
                <a:cubicBezTo>
                  <a:pt x="42" y="374"/>
                  <a:pt x="47" y="387"/>
                  <a:pt x="57" y="397"/>
                </a:cubicBezTo>
                <a:cubicBezTo>
                  <a:pt x="65" y="405"/>
                  <a:pt x="75" y="410"/>
                  <a:pt x="86" y="411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6" y="426"/>
                  <a:pt x="91" y="440"/>
                  <a:pt x="101" y="450"/>
                </a:cubicBezTo>
                <a:cubicBezTo>
                  <a:pt x="110" y="459"/>
                  <a:pt x="122" y="464"/>
                  <a:pt x="134" y="465"/>
                </a:cubicBezTo>
                <a:cubicBezTo>
                  <a:pt x="135" y="477"/>
                  <a:pt x="140" y="489"/>
                  <a:pt x="149" y="498"/>
                </a:cubicBezTo>
                <a:cubicBezTo>
                  <a:pt x="160" y="508"/>
                  <a:pt x="173" y="513"/>
                  <a:pt x="187" y="513"/>
                </a:cubicBezTo>
                <a:cubicBezTo>
                  <a:pt x="192" y="513"/>
                  <a:pt x="197" y="513"/>
                  <a:pt x="202" y="511"/>
                </a:cubicBezTo>
                <a:cubicBezTo>
                  <a:pt x="204" y="518"/>
                  <a:pt x="208" y="525"/>
                  <a:pt x="214" y="530"/>
                </a:cubicBezTo>
                <a:cubicBezTo>
                  <a:pt x="224" y="540"/>
                  <a:pt x="237" y="546"/>
                  <a:pt x="251" y="546"/>
                </a:cubicBezTo>
                <a:cubicBezTo>
                  <a:pt x="251" y="546"/>
                  <a:pt x="251" y="546"/>
                  <a:pt x="251" y="546"/>
                </a:cubicBezTo>
                <a:cubicBezTo>
                  <a:pt x="265" y="546"/>
                  <a:pt x="278" y="540"/>
                  <a:pt x="288" y="531"/>
                </a:cubicBezTo>
                <a:cubicBezTo>
                  <a:pt x="303" y="516"/>
                  <a:pt x="303" y="516"/>
                  <a:pt x="303" y="516"/>
                </a:cubicBezTo>
                <a:cubicBezTo>
                  <a:pt x="304" y="515"/>
                  <a:pt x="304" y="514"/>
                  <a:pt x="305" y="513"/>
                </a:cubicBezTo>
                <a:cubicBezTo>
                  <a:pt x="309" y="517"/>
                  <a:pt x="309" y="517"/>
                  <a:pt x="309" y="517"/>
                </a:cubicBezTo>
                <a:cubicBezTo>
                  <a:pt x="319" y="526"/>
                  <a:pt x="332" y="531"/>
                  <a:pt x="346" y="531"/>
                </a:cubicBezTo>
                <a:cubicBezTo>
                  <a:pt x="359" y="531"/>
                  <a:pt x="373" y="526"/>
                  <a:pt x="383" y="516"/>
                </a:cubicBezTo>
                <a:cubicBezTo>
                  <a:pt x="388" y="510"/>
                  <a:pt x="393" y="504"/>
                  <a:pt x="395" y="496"/>
                </a:cubicBezTo>
                <a:cubicBezTo>
                  <a:pt x="400" y="498"/>
                  <a:pt x="405" y="499"/>
                  <a:pt x="410" y="499"/>
                </a:cubicBezTo>
                <a:cubicBezTo>
                  <a:pt x="423" y="499"/>
                  <a:pt x="437" y="493"/>
                  <a:pt x="447" y="483"/>
                </a:cubicBezTo>
                <a:cubicBezTo>
                  <a:pt x="453" y="476"/>
                  <a:pt x="458" y="468"/>
                  <a:pt x="460" y="460"/>
                </a:cubicBezTo>
                <a:cubicBezTo>
                  <a:pt x="463" y="460"/>
                  <a:pt x="466" y="461"/>
                  <a:pt x="469" y="461"/>
                </a:cubicBezTo>
                <a:cubicBezTo>
                  <a:pt x="482" y="461"/>
                  <a:pt x="496" y="456"/>
                  <a:pt x="506" y="445"/>
                </a:cubicBezTo>
                <a:cubicBezTo>
                  <a:pt x="517" y="434"/>
                  <a:pt x="522" y="418"/>
                  <a:pt x="521" y="403"/>
                </a:cubicBezTo>
                <a:cubicBezTo>
                  <a:pt x="530" y="400"/>
                  <a:pt x="539" y="396"/>
                  <a:pt x="546" y="389"/>
                </a:cubicBezTo>
                <a:cubicBezTo>
                  <a:pt x="556" y="379"/>
                  <a:pt x="561" y="366"/>
                  <a:pt x="561" y="352"/>
                </a:cubicBezTo>
                <a:cubicBezTo>
                  <a:pt x="561" y="338"/>
                  <a:pt x="556" y="324"/>
                  <a:pt x="546" y="314"/>
                </a:cubicBezTo>
                <a:lnTo>
                  <a:pt x="513" y="282"/>
                </a:lnTo>
                <a:close/>
                <a:moveTo>
                  <a:pt x="441" y="52"/>
                </a:moveTo>
                <a:cubicBezTo>
                  <a:pt x="568" y="181"/>
                  <a:pt x="568" y="181"/>
                  <a:pt x="568" y="181"/>
                </a:cubicBezTo>
                <a:cubicBezTo>
                  <a:pt x="543" y="204"/>
                  <a:pt x="543" y="204"/>
                  <a:pt x="543" y="204"/>
                </a:cubicBezTo>
                <a:cubicBezTo>
                  <a:pt x="418" y="76"/>
                  <a:pt x="418" y="76"/>
                  <a:pt x="418" y="76"/>
                </a:cubicBezTo>
                <a:lnTo>
                  <a:pt x="441" y="52"/>
                </a:lnTo>
                <a:close/>
                <a:moveTo>
                  <a:pt x="286" y="125"/>
                </a:moveTo>
                <a:cubicBezTo>
                  <a:pt x="380" y="113"/>
                  <a:pt x="380" y="113"/>
                  <a:pt x="380" y="113"/>
                </a:cubicBezTo>
                <a:cubicBezTo>
                  <a:pt x="392" y="101"/>
                  <a:pt x="392" y="101"/>
                  <a:pt x="392" y="101"/>
                </a:cubicBezTo>
                <a:cubicBezTo>
                  <a:pt x="517" y="229"/>
                  <a:pt x="517" y="229"/>
                  <a:pt x="517" y="229"/>
                </a:cubicBezTo>
                <a:cubicBezTo>
                  <a:pt x="487" y="256"/>
                  <a:pt x="487" y="256"/>
                  <a:pt x="487" y="256"/>
                </a:cubicBezTo>
                <a:cubicBezTo>
                  <a:pt x="388" y="154"/>
                  <a:pt x="388" y="154"/>
                  <a:pt x="388" y="154"/>
                </a:cubicBezTo>
                <a:cubicBezTo>
                  <a:pt x="301" y="167"/>
                  <a:pt x="301" y="167"/>
                  <a:pt x="301" y="167"/>
                </a:cubicBezTo>
                <a:cubicBezTo>
                  <a:pt x="249" y="221"/>
                  <a:pt x="249" y="221"/>
                  <a:pt x="249" y="221"/>
                </a:cubicBezTo>
                <a:cubicBezTo>
                  <a:pt x="241" y="225"/>
                  <a:pt x="228" y="225"/>
                  <a:pt x="221" y="217"/>
                </a:cubicBezTo>
                <a:cubicBezTo>
                  <a:pt x="214" y="210"/>
                  <a:pt x="214" y="198"/>
                  <a:pt x="221" y="191"/>
                </a:cubicBezTo>
                <a:lnTo>
                  <a:pt x="286" y="125"/>
                </a:lnTo>
                <a:close/>
                <a:moveTo>
                  <a:pt x="70" y="193"/>
                </a:moveTo>
                <a:cubicBezTo>
                  <a:pt x="51" y="174"/>
                  <a:pt x="51" y="174"/>
                  <a:pt x="51" y="174"/>
                </a:cubicBezTo>
                <a:cubicBezTo>
                  <a:pt x="167" y="58"/>
                  <a:pt x="167" y="58"/>
                  <a:pt x="167" y="58"/>
                </a:cubicBezTo>
                <a:cubicBezTo>
                  <a:pt x="188" y="79"/>
                  <a:pt x="188" y="79"/>
                  <a:pt x="188" y="79"/>
                </a:cubicBezTo>
                <a:lnTo>
                  <a:pt x="70" y="193"/>
                </a:lnTo>
                <a:close/>
                <a:moveTo>
                  <a:pt x="94" y="376"/>
                </a:moveTo>
                <a:cubicBezTo>
                  <a:pt x="94" y="376"/>
                  <a:pt x="94" y="376"/>
                  <a:pt x="94" y="376"/>
                </a:cubicBezTo>
                <a:cubicBezTo>
                  <a:pt x="90" y="376"/>
                  <a:pt x="86" y="374"/>
                  <a:pt x="83" y="371"/>
                </a:cubicBezTo>
                <a:cubicBezTo>
                  <a:pt x="80" y="368"/>
                  <a:pt x="78" y="364"/>
                  <a:pt x="78" y="360"/>
                </a:cubicBezTo>
                <a:cubicBezTo>
                  <a:pt x="78" y="355"/>
                  <a:pt x="80" y="351"/>
                  <a:pt x="83" y="348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2" y="319"/>
                  <a:pt x="116" y="317"/>
                  <a:pt x="121" y="317"/>
                </a:cubicBezTo>
                <a:cubicBezTo>
                  <a:pt x="121" y="317"/>
                  <a:pt x="121" y="317"/>
                  <a:pt x="121" y="317"/>
                </a:cubicBezTo>
                <a:cubicBezTo>
                  <a:pt x="125" y="317"/>
                  <a:pt x="129" y="319"/>
                  <a:pt x="132" y="322"/>
                </a:cubicBezTo>
                <a:cubicBezTo>
                  <a:pt x="135" y="325"/>
                  <a:pt x="137" y="329"/>
                  <a:pt x="137" y="333"/>
                </a:cubicBezTo>
                <a:cubicBezTo>
                  <a:pt x="137" y="338"/>
                  <a:pt x="135" y="342"/>
                  <a:pt x="132" y="345"/>
                </a:cubicBezTo>
                <a:cubicBezTo>
                  <a:pt x="106" y="371"/>
                  <a:pt x="106" y="371"/>
                  <a:pt x="106" y="371"/>
                </a:cubicBezTo>
                <a:cubicBezTo>
                  <a:pt x="103" y="374"/>
                  <a:pt x="99" y="376"/>
                  <a:pt x="94" y="376"/>
                </a:cubicBezTo>
                <a:close/>
                <a:moveTo>
                  <a:pt x="127" y="424"/>
                </a:moveTo>
                <a:cubicBezTo>
                  <a:pt x="124" y="421"/>
                  <a:pt x="122" y="417"/>
                  <a:pt x="122" y="412"/>
                </a:cubicBezTo>
                <a:cubicBezTo>
                  <a:pt x="122" y="408"/>
                  <a:pt x="124" y="404"/>
                  <a:pt x="127" y="401"/>
                </a:cubicBezTo>
                <a:cubicBezTo>
                  <a:pt x="158" y="370"/>
                  <a:pt x="158" y="370"/>
                  <a:pt x="158" y="370"/>
                </a:cubicBezTo>
                <a:cubicBezTo>
                  <a:pt x="161" y="367"/>
                  <a:pt x="165" y="366"/>
                  <a:pt x="169" y="366"/>
                </a:cubicBezTo>
                <a:cubicBezTo>
                  <a:pt x="169" y="366"/>
                  <a:pt x="169" y="366"/>
                  <a:pt x="169" y="366"/>
                </a:cubicBezTo>
                <a:cubicBezTo>
                  <a:pt x="173" y="366"/>
                  <a:pt x="177" y="367"/>
                  <a:pt x="180" y="370"/>
                </a:cubicBezTo>
                <a:cubicBezTo>
                  <a:pt x="187" y="377"/>
                  <a:pt x="187" y="387"/>
                  <a:pt x="180" y="393"/>
                </a:cubicBezTo>
                <a:cubicBezTo>
                  <a:pt x="150" y="424"/>
                  <a:pt x="150" y="424"/>
                  <a:pt x="150" y="424"/>
                </a:cubicBezTo>
                <a:cubicBezTo>
                  <a:pt x="143" y="430"/>
                  <a:pt x="133" y="430"/>
                  <a:pt x="127" y="424"/>
                </a:cubicBezTo>
                <a:close/>
                <a:moveTo>
                  <a:pt x="229" y="442"/>
                </a:moveTo>
                <a:cubicBezTo>
                  <a:pt x="198" y="472"/>
                  <a:pt x="198" y="472"/>
                  <a:pt x="198" y="472"/>
                </a:cubicBezTo>
                <a:cubicBezTo>
                  <a:pt x="192" y="479"/>
                  <a:pt x="181" y="479"/>
                  <a:pt x="175" y="472"/>
                </a:cubicBezTo>
                <a:cubicBezTo>
                  <a:pt x="169" y="466"/>
                  <a:pt x="169" y="456"/>
                  <a:pt x="175" y="450"/>
                </a:cubicBezTo>
                <a:cubicBezTo>
                  <a:pt x="206" y="419"/>
                  <a:pt x="206" y="419"/>
                  <a:pt x="206" y="419"/>
                </a:cubicBezTo>
                <a:cubicBezTo>
                  <a:pt x="212" y="413"/>
                  <a:pt x="222" y="413"/>
                  <a:pt x="229" y="419"/>
                </a:cubicBezTo>
                <a:cubicBezTo>
                  <a:pt x="232" y="422"/>
                  <a:pt x="233" y="426"/>
                  <a:pt x="233" y="430"/>
                </a:cubicBezTo>
                <a:cubicBezTo>
                  <a:pt x="233" y="435"/>
                  <a:pt x="232" y="439"/>
                  <a:pt x="229" y="442"/>
                </a:cubicBezTo>
                <a:close/>
                <a:moveTo>
                  <a:pt x="277" y="490"/>
                </a:moveTo>
                <a:cubicBezTo>
                  <a:pt x="262" y="505"/>
                  <a:pt x="262" y="505"/>
                  <a:pt x="262" y="505"/>
                </a:cubicBezTo>
                <a:cubicBezTo>
                  <a:pt x="259" y="508"/>
                  <a:pt x="255" y="510"/>
                  <a:pt x="251" y="510"/>
                </a:cubicBezTo>
                <a:cubicBezTo>
                  <a:pt x="251" y="510"/>
                  <a:pt x="251" y="510"/>
                  <a:pt x="251" y="510"/>
                </a:cubicBezTo>
                <a:cubicBezTo>
                  <a:pt x="247" y="509"/>
                  <a:pt x="243" y="508"/>
                  <a:pt x="240" y="505"/>
                </a:cubicBezTo>
                <a:cubicBezTo>
                  <a:pt x="233" y="499"/>
                  <a:pt x="233" y="488"/>
                  <a:pt x="240" y="482"/>
                </a:cubicBezTo>
                <a:cubicBezTo>
                  <a:pt x="254" y="467"/>
                  <a:pt x="254" y="467"/>
                  <a:pt x="254" y="467"/>
                </a:cubicBezTo>
                <a:cubicBezTo>
                  <a:pt x="258" y="464"/>
                  <a:pt x="262" y="463"/>
                  <a:pt x="266" y="463"/>
                </a:cubicBezTo>
                <a:cubicBezTo>
                  <a:pt x="270" y="463"/>
                  <a:pt x="274" y="464"/>
                  <a:pt x="277" y="467"/>
                </a:cubicBezTo>
                <a:cubicBezTo>
                  <a:pt x="283" y="474"/>
                  <a:pt x="283" y="484"/>
                  <a:pt x="277" y="490"/>
                </a:cubicBezTo>
                <a:close/>
                <a:moveTo>
                  <a:pt x="520" y="363"/>
                </a:moveTo>
                <a:cubicBezTo>
                  <a:pt x="514" y="369"/>
                  <a:pt x="504" y="369"/>
                  <a:pt x="498" y="363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397" y="314"/>
                  <a:pt x="397" y="314"/>
                  <a:pt x="397" y="314"/>
                </a:cubicBezTo>
                <a:cubicBezTo>
                  <a:pt x="480" y="397"/>
                  <a:pt x="480" y="397"/>
                  <a:pt x="480" y="397"/>
                </a:cubicBezTo>
                <a:cubicBezTo>
                  <a:pt x="486" y="403"/>
                  <a:pt x="486" y="413"/>
                  <a:pt x="480" y="420"/>
                </a:cubicBezTo>
                <a:cubicBezTo>
                  <a:pt x="474" y="426"/>
                  <a:pt x="464" y="426"/>
                  <a:pt x="457" y="420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349" y="363"/>
                  <a:pt x="349" y="363"/>
                  <a:pt x="349" y="363"/>
                </a:cubicBezTo>
                <a:cubicBezTo>
                  <a:pt x="421" y="435"/>
                  <a:pt x="421" y="435"/>
                  <a:pt x="421" y="435"/>
                </a:cubicBezTo>
                <a:cubicBezTo>
                  <a:pt x="424" y="438"/>
                  <a:pt x="426" y="442"/>
                  <a:pt x="426" y="446"/>
                </a:cubicBezTo>
                <a:cubicBezTo>
                  <a:pt x="426" y="450"/>
                  <a:pt x="424" y="454"/>
                  <a:pt x="421" y="457"/>
                </a:cubicBezTo>
                <a:cubicBezTo>
                  <a:pt x="418" y="461"/>
                  <a:pt x="414" y="462"/>
                  <a:pt x="410" y="462"/>
                </a:cubicBezTo>
                <a:cubicBezTo>
                  <a:pt x="410" y="462"/>
                  <a:pt x="410" y="462"/>
                  <a:pt x="410" y="462"/>
                </a:cubicBezTo>
                <a:cubicBezTo>
                  <a:pt x="405" y="462"/>
                  <a:pt x="401" y="461"/>
                  <a:pt x="398" y="457"/>
                </a:cubicBezTo>
                <a:cubicBezTo>
                  <a:pt x="383" y="442"/>
                  <a:pt x="383" y="442"/>
                  <a:pt x="383" y="442"/>
                </a:cubicBezTo>
                <a:cubicBezTo>
                  <a:pt x="383" y="442"/>
                  <a:pt x="383" y="442"/>
                  <a:pt x="383" y="442"/>
                </a:cubicBezTo>
                <a:cubicBezTo>
                  <a:pt x="326" y="385"/>
                  <a:pt x="326" y="385"/>
                  <a:pt x="326" y="385"/>
                </a:cubicBezTo>
                <a:cubicBezTo>
                  <a:pt x="300" y="411"/>
                  <a:pt x="300" y="411"/>
                  <a:pt x="300" y="411"/>
                </a:cubicBezTo>
                <a:cubicBezTo>
                  <a:pt x="316" y="427"/>
                  <a:pt x="316" y="427"/>
                  <a:pt x="316" y="427"/>
                </a:cubicBezTo>
                <a:cubicBezTo>
                  <a:pt x="357" y="468"/>
                  <a:pt x="357" y="468"/>
                  <a:pt x="357" y="468"/>
                </a:cubicBezTo>
                <a:cubicBezTo>
                  <a:pt x="360" y="471"/>
                  <a:pt x="362" y="475"/>
                  <a:pt x="362" y="479"/>
                </a:cubicBezTo>
                <a:cubicBezTo>
                  <a:pt x="362" y="483"/>
                  <a:pt x="360" y="487"/>
                  <a:pt x="357" y="490"/>
                </a:cubicBezTo>
                <a:cubicBezTo>
                  <a:pt x="354" y="493"/>
                  <a:pt x="350" y="495"/>
                  <a:pt x="346" y="495"/>
                </a:cubicBezTo>
                <a:cubicBezTo>
                  <a:pt x="346" y="495"/>
                  <a:pt x="346" y="495"/>
                  <a:pt x="346" y="495"/>
                </a:cubicBezTo>
                <a:cubicBezTo>
                  <a:pt x="341" y="495"/>
                  <a:pt x="337" y="493"/>
                  <a:pt x="334" y="490"/>
                </a:cubicBezTo>
                <a:cubicBezTo>
                  <a:pt x="318" y="476"/>
                  <a:pt x="318" y="476"/>
                  <a:pt x="318" y="476"/>
                </a:cubicBezTo>
                <a:cubicBezTo>
                  <a:pt x="317" y="464"/>
                  <a:pt x="312" y="451"/>
                  <a:pt x="303" y="442"/>
                </a:cubicBezTo>
                <a:cubicBezTo>
                  <a:pt x="294" y="432"/>
                  <a:pt x="282" y="427"/>
                  <a:pt x="270" y="426"/>
                </a:cubicBezTo>
                <a:cubicBezTo>
                  <a:pt x="269" y="414"/>
                  <a:pt x="263" y="402"/>
                  <a:pt x="254" y="393"/>
                </a:cubicBezTo>
                <a:cubicBezTo>
                  <a:pt x="246" y="384"/>
                  <a:pt x="234" y="379"/>
                  <a:pt x="221" y="378"/>
                </a:cubicBezTo>
                <a:cubicBezTo>
                  <a:pt x="220" y="366"/>
                  <a:pt x="215" y="354"/>
                  <a:pt x="206" y="345"/>
                </a:cubicBezTo>
                <a:cubicBezTo>
                  <a:pt x="197" y="336"/>
                  <a:pt x="186" y="330"/>
                  <a:pt x="173" y="330"/>
                </a:cubicBezTo>
                <a:cubicBezTo>
                  <a:pt x="172" y="317"/>
                  <a:pt x="167" y="305"/>
                  <a:pt x="158" y="296"/>
                </a:cubicBezTo>
                <a:cubicBezTo>
                  <a:pt x="149" y="288"/>
                  <a:pt x="139" y="283"/>
                  <a:pt x="127" y="281"/>
                </a:cubicBezTo>
                <a:cubicBezTo>
                  <a:pt x="93" y="222"/>
                  <a:pt x="93" y="222"/>
                  <a:pt x="93" y="222"/>
                </a:cubicBezTo>
                <a:cubicBezTo>
                  <a:pt x="217" y="101"/>
                  <a:pt x="217" y="101"/>
                  <a:pt x="217" y="101"/>
                </a:cubicBezTo>
                <a:cubicBezTo>
                  <a:pt x="242" y="118"/>
                  <a:pt x="242" y="118"/>
                  <a:pt x="242" y="118"/>
                </a:cubicBezTo>
                <a:cubicBezTo>
                  <a:pt x="195" y="166"/>
                  <a:pt x="195" y="166"/>
                  <a:pt x="195" y="166"/>
                </a:cubicBezTo>
                <a:cubicBezTo>
                  <a:pt x="174" y="187"/>
                  <a:pt x="174" y="221"/>
                  <a:pt x="195" y="243"/>
                </a:cubicBezTo>
                <a:cubicBezTo>
                  <a:pt x="216" y="264"/>
                  <a:pt x="250" y="263"/>
                  <a:pt x="270" y="250"/>
                </a:cubicBezTo>
                <a:cubicBezTo>
                  <a:pt x="272" y="249"/>
                  <a:pt x="272" y="249"/>
                  <a:pt x="272" y="249"/>
                </a:cubicBezTo>
                <a:cubicBezTo>
                  <a:pt x="319" y="201"/>
                  <a:pt x="319" y="201"/>
                  <a:pt x="319" y="201"/>
                </a:cubicBezTo>
                <a:cubicBezTo>
                  <a:pt x="375" y="192"/>
                  <a:pt x="375" y="192"/>
                  <a:pt x="375" y="192"/>
                </a:cubicBezTo>
                <a:cubicBezTo>
                  <a:pt x="520" y="340"/>
                  <a:pt x="520" y="340"/>
                  <a:pt x="520" y="340"/>
                </a:cubicBezTo>
                <a:cubicBezTo>
                  <a:pt x="523" y="343"/>
                  <a:pt x="525" y="347"/>
                  <a:pt x="525" y="352"/>
                </a:cubicBezTo>
                <a:cubicBezTo>
                  <a:pt x="525" y="356"/>
                  <a:pt x="523" y="360"/>
                  <a:pt x="520" y="363"/>
                </a:cubicBezTo>
                <a:close/>
              </a:path>
            </a:pathLst>
          </a:custGeom>
          <a:solidFill>
            <a:srgbClr val="358BA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44">
            <a:extLst>
              <a:ext uri="{FF2B5EF4-FFF2-40B4-BE49-F238E27FC236}">
                <a16:creationId xmlns:a16="http://schemas.microsoft.com/office/drawing/2014/main" id="{4480C6E8-C358-4E09-9C3B-2FA298EBB8BB}"/>
              </a:ext>
            </a:extLst>
          </p:cNvPr>
          <p:cNvSpPr>
            <a:spLocks noEditPoints="1"/>
          </p:cNvSpPr>
          <p:nvPr/>
        </p:nvSpPr>
        <p:spPr bwMode="auto">
          <a:xfrm>
            <a:off x="8178101" y="5409833"/>
            <a:ext cx="346677" cy="393798"/>
          </a:xfrm>
          <a:custGeom>
            <a:avLst/>
            <a:gdLst>
              <a:gd name="T0" fmla="*/ 28 w 346"/>
              <a:gd name="T1" fmla="*/ 318 h 393"/>
              <a:gd name="T2" fmla="*/ 56 w 346"/>
              <a:gd name="T3" fmla="*/ 276 h 393"/>
              <a:gd name="T4" fmla="*/ 7 w 346"/>
              <a:gd name="T5" fmla="*/ 255 h 393"/>
              <a:gd name="T6" fmla="*/ 1 w 346"/>
              <a:gd name="T7" fmla="*/ 170 h 393"/>
              <a:gd name="T8" fmla="*/ 85 w 346"/>
              <a:gd name="T9" fmla="*/ 136 h 393"/>
              <a:gd name="T10" fmla="*/ 126 w 346"/>
              <a:gd name="T11" fmla="*/ 118 h 393"/>
              <a:gd name="T12" fmla="*/ 252 w 346"/>
              <a:gd name="T13" fmla="*/ 132 h 393"/>
              <a:gd name="T14" fmla="*/ 310 w 346"/>
              <a:gd name="T15" fmla="*/ 136 h 393"/>
              <a:gd name="T16" fmla="*/ 346 w 346"/>
              <a:gd name="T17" fmla="*/ 248 h 393"/>
              <a:gd name="T18" fmla="*/ 304 w 346"/>
              <a:gd name="T19" fmla="*/ 258 h 393"/>
              <a:gd name="T20" fmla="*/ 299 w 346"/>
              <a:gd name="T21" fmla="*/ 295 h 393"/>
              <a:gd name="T22" fmla="*/ 318 w 346"/>
              <a:gd name="T23" fmla="*/ 318 h 393"/>
              <a:gd name="T24" fmla="*/ 239 w 346"/>
              <a:gd name="T25" fmla="*/ 340 h 393"/>
              <a:gd name="T26" fmla="*/ 210 w 346"/>
              <a:gd name="T27" fmla="*/ 363 h 393"/>
              <a:gd name="T28" fmla="*/ 140 w 346"/>
              <a:gd name="T29" fmla="*/ 393 h 393"/>
              <a:gd name="T30" fmla="*/ 129 w 346"/>
              <a:gd name="T31" fmla="*/ 342 h 393"/>
              <a:gd name="T32" fmla="*/ 76 w 346"/>
              <a:gd name="T33" fmla="*/ 366 h 393"/>
              <a:gd name="T34" fmla="*/ 176 w 346"/>
              <a:gd name="T35" fmla="*/ 286 h 393"/>
              <a:gd name="T36" fmla="*/ 108 w 346"/>
              <a:gd name="T37" fmla="*/ 232 h 393"/>
              <a:gd name="T38" fmla="*/ 63 w 346"/>
              <a:gd name="T39" fmla="*/ 237 h 393"/>
              <a:gd name="T40" fmla="*/ 83 w 346"/>
              <a:gd name="T41" fmla="*/ 277 h 393"/>
              <a:gd name="T42" fmla="*/ 59 w 346"/>
              <a:gd name="T43" fmla="*/ 317 h 393"/>
              <a:gd name="T44" fmla="*/ 109 w 346"/>
              <a:gd name="T45" fmla="*/ 309 h 393"/>
              <a:gd name="T46" fmla="*/ 156 w 346"/>
              <a:gd name="T47" fmla="*/ 332 h 393"/>
              <a:gd name="T48" fmla="*/ 186 w 346"/>
              <a:gd name="T49" fmla="*/ 370 h 393"/>
              <a:gd name="T50" fmla="*/ 196 w 346"/>
              <a:gd name="T51" fmla="*/ 324 h 393"/>
              <a:gd name="T52" fmla="*/ 240 w 346"/>
              <a:gd name="T53" fmla="*/ 311 h 393"/>
              <a:gd name="T54" fmla="*/ 287 w 346"/>
              <a:gd name="T55" fmla="*/ 317 h 393"/>
              <a:gd name="T56" fmla="*/ 263 w 346"/>
              <a:gd name="T57" fmla="*/ 277 h 393"/>
              <a:gd name="T58" fmla="*/ 285 w 346"/>
              <a:gd name="T59" fmla="*/ 237 h 393"/>
              <a:gd name="T60" fmla="*/ 321 w 346"/>
              <a:gd name="T61" fmla="*/ 232 h 393"/>
              <a:gd name="T62" fmla="*/ 237 w 346"/>
              <a:gd name="T63" fmla="*/ 209 h 393"/>
              <a:gd name="T64" fmla="*/ 221 w 346"/>
              <a:gd name="T65" fmla="*/ 141 h 393"/>
              <a:gd name="T66" fmla="*/ 110 w 346"/>
              <a:gd name="T67" fmla="*/ 155 h 393"/>
              <a:gd name="T68" fmla="*/ 237 w 346"/>
              <a:gd name="T69" fmla="*/ 209 h 393"/>
              <a:gd name="T70" fmla="*/ 33 w 346"/>
              <a:gd name="T71" fmla="*/ 160 h 393"/>
              <a:gd name="T72" fmla="*/ 24 w 346"/>
              <a:gd name="T73" fmla="*/ 208 h 393"/>
              <a:gd name="T74" fmla="*/ 85 w 346"/>
              <a:gd name="T75" fmla="*/ 160 h 393"/>
              <a:gd name="T76" fmla="*/ 323 w 346"/>
              <a:gd name="T77" fmla="*/ 208 h 393"/>
              <a:gd name="T78" fmla="*/ 313 w 346"/>
              <a:gd name="T79" fmla="*/ 160 h 393"/>
              <a:gd name="T80" fmla="*/ 261 w 346"/>
              <a:gd name="T81" fmla="*/ 208 h 393"/>
              <a:gd name="T82" fmla="*/ 176 w 346"/>
              <a:gd name="T83" fmla="*/ 263 h 393"/>
              <a:gd name="T84" fmla="*/ 133 w 346"/>
              <a:gd name="T85" fmla="*/ 232 h 393"/>
              <a:gd name="T86" fmla="*/ 224 w 346"/>
              <a:gd name="T87" fmla="*/ 50 h 393"/>
              <a:gd name="T88" fmla="*/ 123 w 346"/>
              <a:gd name="T89" fmla="*/ 50 h 393"/>
              <a:gd name="T90" fmla="*/ 173 w 346"/>
              <a:gd name="T91" fmla="*/ 23 h 393"/>
              <a:gd name="T92" fmla="*/ 173 w 346"/>
              <a:gd name="T93" fmla="*/ 77 h 393"/>
              <a:gd name="T94" fmla="*/ 173 w 346"/>
              <a:gd name="T95" fmla="*/ 23 h 393"/>
              <a:gd name="T96" fmla="*/ 72 w 346"/>
              <a:gd name="T97" fmla="*/ 42 h 393"/>
              <a:gd name="T98" fmla="*/ 72 w 346"/>
              <a:gd name="T99" fmla="*/ 127 h 393"/>
              <a:gd name="T100" fmla="*/ 92 w 346"/>
              <a:gd name="T101" fmla="*/ 84 h 393"/>
              <a:gd name="T102" fmla="*/ 53 w 346"/>
              <a:gd name="T103" fmla="*/ 85 h 393"/>
              <a:gd name="T104" fmla="*/ 92 w 346"/>
              <a:gd name="T105" fmla="*/ 84 h 393"/>
              <a:gd name="T106" fmla="*/ 317 w 346"/>
              <a:gd name="T107" fmla="*/ 84 h 393"/>
              <a:gd name="T108" fmla="*/ 232 w 346"/>
              <a:gd name="T109" fmla="*/ 85 h 393"/>
              <a:gd name="T110" fmla="*/ 293 w 346"/>
              <a:gd name="T111" fmla="*/ 84 h 393"/>
              <a:gd name="T112" fmla="*/ 255 w 346"/>
              <a:gd name="T113" fmla="*/ 85 h 393"/>
              <a:gd name="T114" fmla="*/ 293 w 346"/>
              <a:gd name="T115" fmla="*/ 84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6" h="393">
                <a:moveTo>
                  <a:pt x="76" y="366"/>
                </a:moveTo>
                <a:cubicBezTo>
                  <a:pt x="59" y="349"/>
                  <a:pt x="44" y="334"/>
                  <a:pt x="28" y="318"/>
                </a:cubicBezTo>
                <a:cubicBezTo>
                  <a:pt x="37" y="307"/>
                  <a:pt x="45" y="296"/>
                  <a:pt x="55" y="285"/>
                </a:cubicBezTo>
                <a:cubicBezTo>
                  <a:pt x="57" y="282"/>
                  <a:pt x="57" y="279"/>
                  <a:pt x="56" y="276"/>
                </a:cubicBezTo>
                <a:cubicBezTo>
                  <a:pt x="53" y="262"/>
                  <a:pt x="45" y="256"/>
                  <a:pt x="31" y="257"/>
                </a:cubicBezTo>
                <a:cubicBezTo>
                  <a:pt x="23" y="258"/>
                  <a:pt x="15" y="255"/>
                  <a:pt x="7" y="255"/>
                </a:cubicBezTo>
                <a:cubicBezTo>
                  <a:pt x="2" y="255"/>
                  <a:pt x="0" y="253"/>
                  <a:pt x="0" y="249"/>
                </a:cubicBezTo>
                <a:cubicBezTo>
                  <a:pt x="1" y="222"/>
                  <a:pt x="0" y="196"/>
                  <a:pt x="1" y="170"/>
                </a:cubicBezTo>
                <a:cubicBezTo>
                  <a:pt x="1" y="150"/>
                  <a:pt x="15" y="137"/>
                  <a:pt x="35" y="136"/>
                </a:cubicBezTo>
                <a:cubicBezTo>
                  <a:pt x="52" y="136"/>
                  <a:pt x="69" y="136"/>
                  <a:pt x="85" y="136"/>
                </a:cubicBezTo>
                <a:cubicBezTo>
                  <a:pt x="90" y="137"/>
                  <a:pt x="93" y="136"/>
                  <a:pt x="96" y="132"/>
                </a:cubicBezTo>
                <a:cubicBezTo>
                  <a:pt x="103" y="123"/>
                  <a:pt x="114" y="118"/>
                  <a:pt x="126" y="118"/>
                </a:cubicBezTo>
                <a:cubicBezTo>
                  <a:pt x="157" y="118"/>
                  <a:pt x="189" y="118"/>
                  <a:pt x="220" y="118"/>
                </a:cubicBezTo>
                <a:cubicBezTo>
                  <a:pt x="233" y="118"/>
                  <a:pt x="243" y="123"/>
                  <a:pt x="252" y="132"/>
                </a:cubicBezTo>
                <a:cubicBezTo>
                  <a:pt x="253" y="134"/>
                  <a:pt x="257" y="136"/>
                  <a:pt x="260" y="136"/>
                </a:cubicBezTo>
                <a:cubicBezTo>
                  <a:pt x="276" y="137"/>
                  <a:pt x="293" y="136"/>
                  <a:pt x="310" y="136"/>
                </a:cubicBezTo>
                <a:cubicBezTo>
                  <a:pt x="332" y="137"/>
                  <a:pt x="346" y="150"/>
                  <a:pt x="346" y="172"/>
                </a:cubicBezTo>
                <a:cubicBezTo>
                  <a:pt x="346" y="197"/>
                  <a:pt x="346" y="223"/>
                  <a:pt x="346" y="248"/>
                </a:cubicBezTo>
                <a:cubicBezTo>
                  <a:pt x="346" y="253"/>
                  <a:pt x="345" y="255"/>
                  <a:pt x="340" y="255"/>
                </a:cubicBezTo>
                <a:cubicBezTo>
                  <a:pt x="328" y="256"/>
                  <a:pt x="316" y="257"/>
                  <a:pt x="304" y="258"/>
                </a:cubicBezTo>
                <a:cubicBezTo>
                  <a:pt x="299" y="259"/>
                  <a:pt x="297" y="262"/>
                  <a:pt x="294" y="266"/>
                </a:cubicBezTo>
                <a:cubicBezTo>
                  <a:pt x="287" y="277"/>
                  <a:pt x="291" y="286"/>
                  <a:pt x="299" y="295"/>
                </a:cubicBezTo>
                <a:cubicBezTo>
                  <a:pt x="306" y="302"/>
                  <a:pt x="312" y="310"/>
                  <a:pt x="318" y="317"/>
                </a:cubicBezTo>
                <a:cubicBezTo>
                  <a:pt x="318" y="318"/>
                  <a:pt x="318" y="318"/>
                  <a:pt x="318" y="318"/>
                </a:cubicBezTo>
                <a:cubicBezTo>
                  <a:pt x="303" y="334"/>
                  <a:pt x="287" y="350"/>
                  <a:pt x="271" y="366"/>
                </a:cubicBezTo>
                <a:cubicBezTo>
                  <a:pt x="261" y="358"/>
                  <a:pt x="250" y="349"/>
                  <a:pt x="239" y="340"/>
                </a:cubicBezTo>
                <a:cubicBezTo>
                  <a:pt x="235" y="336"/>
                  <a:pt x="232" y="337"/>
                  <a:pt x="226" y="338"/>
                </a:cubicBezTo>
                <a:cubicBezTo>
                  <a:pt x="212" y="342"/>
                  <a:pt x="210" y="351"/>
                  <a:pt x="210" y="363"/>
                </a:cubicBezTo>
                <a:cubicBezTo>
                  <a:pt x="210" y="373"/>
                  <a:pt x="208" y="383"/>
                  <a:pt x="207" y="393"/>
                </a:cubicBezTo>
                <a:cubicBezTo>
                  <a:pt x="184" y="393"/>
                  <a:pt x="162" y="393"/>
                  <a:pt x="140" y="393"/>
                </a:cubicBezTo>
                <a:cubicBezTo>
                  <a:pt x="138" y="379"/>
                  <a:pt x="136" y="365"/>
                  <a:pt x="135" y="351"/>
                </a:cubicBezTo>
                <a:cubicBezTo>
                  <a:pt x="135" y="346"/>
                  <a:pt x="133" y="345"/>
                  <a:pt x="129" y="342"/>
                </a:cubicBezTo>
                <a:cubicBezTo>
                  <a:pt x="117" y="334"/>
                  <a:pt x="107" y="338"/>
                  <a:pt x="98" y="347"/>
                </a:cubicBezTo>
                <a:cubicBezTo>
                  <a:pt x="91" y="354"/>
                  <a:pt x="83" y="360"/>
                  <a:pt x="76" y="366"/>
                </a:cubicBezTo>
                <a:close/>
                <a:moveTo>
                  <a:pt x="239" y="232"/>
                </a:moveTo>
                <a:cubicBezTo>
                  <a:pt x="226" y="268"/>
                  <a:pt x="206" y="285"/>
                  <a:pt x="176" y="286"/>
                </a:cubicBezTo>
                <a:cubicBezTo>
                  <a:pt x="162" y="287"/>
                  <a:pt x="150" y="283"/>
                  <a:pt x="138" y="276"/>
                </a:cubicBezTo>
                <a:cubicBezTo>
                  <a:pt x="122" y="266"/>
                  <a:pt x="112" y="251"/>
                  <a:pt x="108" y="232"/>
                </a:cubicBezTo>
                <a:cubicBezTo>
                  <a:pt x="80" y="232"/>
                  <a:pt x="53" y="232"/>
                  <a:pt x="26" y="232"/>
                </a:cubicBezTo>
                <a:cubicBezTo>
                  <a:pt x="38" y="235"/>
                  <a:pt x="50" y="236"/>
                  <a:pt x="63" y="237"/>
                </a:cubicBezTo>
                <a:cubicBezTo>
                  <a:pt x="67" y="238"/>
                  <a:pt x="68" y="240"/>
                  <a:pt x="69" y="243"/>
                </a:cubicBezTo>
                <a:cubicBezTo>
                  <a:pt x="73" y="255"/>
                  <a:pt x="78" y="266"/>
                  <a:pt x="83" y="277"/>
                </a:cubicBezTo>
                <a:cubicBezTo>
                  <a:pt x="85" y="282"/>
                  <a:pt x="85" y="284"/>
                  <a:pt x="82" y="288"/>
                </a:cubicBezTo>
                <a:cubicBezTo>
                  <a:pt x="74" y="297"/>
                  <a:pt x="66" y="307"/>
                  <a:pt x="59" y="317"/>
                </a:cubicBezTo>
                <a:cubicBezTo>
                  <a:pt x="65" y="323"/>
                  <a:pt x="70" y="329"/>
                  <a:pt x="77" y="335"/>
                </a:cubicBezTo>
                <a:cubicBezTo>
                  <a:pt x="88" y="326"/>
                  <a:pt x="99" y="317"/>
                  <a:pt x="109" y="309"/>
                </a:cubicBezTo>
                <a:cubicBezTo>
                  <a:pt x="124" y="315"/>
                  <a:pt x="139" y="320"/>
                  <a:pt x="152" y="326"/>
                </a:cubicBezTo>
                <a:cubicBezTo>
                  <a:pt x="154" y="326"/>
                  <a:pt x="156" y="330"/>
                  <a:pt x="156" y="332"/>
                </a:cubicBezTo>
                <a:cubicBezTo>
                  <a:pt x="158" y="344"/>
                  <a:pt x="159" y="357"/>
                  <a:pt x="160" y="370"/>
                </a:cubicBezTo>
                <a:cubicBezTo>
                  <a:pt x="169" y="370"/>
                  <a:pt x="177" y="370"/>
                  <a:pt x="186" y="370"/>
                </a:cubicBezTo>
                <a:cubicBezTo>
                  <a:pt x="187" y="357"/>
                  <a:pt x="189" y="345"/>
                  <a:pt x="190" y="333"/>
                </a:cubicBezTo>
                <a:cubicBezTo>
                  <a:pt x="190" y="328"/>
                  <a:pt x="192" y="326"/>
                  <a:pt x="196" y="324"/>
                </a:cubicBezTo>
                <a:cubicBezTo>
                  <a:pt x="208" y="320"/>
                  <a:pt x="219" y="316"/>
                  <a:pt x="230" y="310"/>
                </a:cubicBezTo>
                <a:cubicBezTo>
                  <a:pt x="234" y="308"/>
                  <a:pt x="237" y="308"/>
                  <a:pt x="240" y="311"/>
                </a:cubicBezTo>
                <a:cubicBezTo>
                  <a:pt x="250" y="320"/>
                  <a:pt x="260" y="327"/>
                  <a:pt x="269" y="334"/>
                </a:cubicBezTo>
                <a:cubicBezTo>
                  <a:pt x="275" y="328"/>
                  <a:pt x="281" y="322"/>
                  <a:pt x="287" y="317"/>
                </a:cubicBezTo>
                <a:cubicBezTo>
                  <a:pt x="280" y="307"/>
                  <a:pt x="272" y="297"/>
                  <a:pt x="264" y="288"/>
                </a:cubicBezTo>
                <a:cubicBezTo>
                  <a:pt x="261" y="284"/>
                  <a:pt x="261" y="282"/>
                  <a:pt x="263" y="277"/>
                </a:cubicBezTo>
                <a:cubicBezTo>
                  <a:pt x="268" y="267"/>
                  <a:pt x="273" y="256"/>
                  <a:pt x="277" y="244"/>
                </a:cubicBezTo>
                <a:cubicBezTo>
                  <a:pt x="279" y="240"/>
                  <a:pt x="280" y="238"/>
                  <a:pt x="285" y="237"/>
                </a:cubicBezTo>
                <a:cubicBezTo>
                  <a:pt x="297" y="236"/>
                  <a:pt x="309" y="235"/>
                  <a:pt x="321" y="233"/>
                </a:cubicBezTo>
                <a:cubicBezTo>
                  <a:pt x="321" y="233"/>
                  <a:pt x="321" y="233"/>
                  <a:pt x="321" y="232"/>
                </a:cubicBezTo>
                <a:cubicBezTo>
                  <a:pt x="293" y="232"/>
                  <a:pt x="266" y="232"/>
                  <a:pt x="239" y="232"/>
                </a:cubicBezTo>
                <a:close/>
                <a:moveTo>
                  <a:pt x="237" y="209"/>
                </a:moveTo>
                <a:cubicBezTo>
                  <a:pt x="237" y="191"/>
                  <a:pt x="238" y="174"/>
                  <a:pt x="237" y="157"/>
                </a:cubicBezTo>
                <a:cubicBezTo>
                  <a:pt x="237" y="147"/>
                  <a:pt x="230" y="141"/>
                  <a:pt x="221" y="141"/>
                </a:cubicBezTo>
                <a:cubicBezTo>
                  <a:pt x="189" y="141"/>
                  <a:pt x="157" y="141"/>
                  <a:pt x="126" y="141"/>
                </a:cubicBezTo>
                <a:cubicBezTo>
                  <a:pt x="117" y="141"/>
                  <a:pt x="110" y="146"/>
                  <a:pt x="110" y="155"/>
                </a:cubicBezTo>
                <a:cubicBezTo>
                  <a:pt x="109" y="173"/>
                  <a:pt x="109" y="190"/>
                  <a:pt x="109" y="209"/>
                </a:cubicBezTo>
                <a:cubicBezTo>
                  <a:pt x="152" y="209"/>
                  <a:pt x="194" y="209"/>
                  <a:pt x="237" y="209"/>
                </a:cubicBezTo>
                <a:close/>
                <a:moveTo>
                  <a:pt x="85" y="160"/>
                </a:moveTo>
                <a:cubicBezTo>
                  <a:pt x="68" y="160"/>
                  <a:pt x="50" y="159"/>
                  <a:pt x="33" y="160"/>
                </a:cubicBezTo>
                <a:cubicBezTo>
                  <a:pt x="30" y="160"/>
                  <a:pt x="24" y="165"/>
                  <a:pt x="24" y="169"/>
                </a:cubicBezTo>
                <a:cubicBezTo>
                  <a:pt x="23" y="182"/>
                  <a:pt x="24" y="195"/>
                  <a:pt x="24" y="208"/>
                </a:cubicBezTo>
                <a:cubicBezTo>
                  <a:pt x="45" y="208"/>
                  <a:pt x="65" y="208"/>
                  <a:pt x="85" y="208"/>
                </a:cubicBezTo>
                <a:cubicBezTo>
                  <a:pt x="85" y="192"/>
                  <a:pt x="85" y="176"/>
                  <a:pt x="85" y="160"/>
                </a:cubicBezTo>
                <a:close/>
                <a:moveTo>
                  <a:pt x="261" y="208"/>
                </a:moveTo>
                <a:cubicBezTo>
                  <a:pt x="282" y="208"/>
                  <a:pt x="302" y="208"/>
                  <a:pt x="323" y="208"/>
                </a:cubicBezTo>
                <a:cubicBezTo>
                  <a:pt x="323" y="195"/>
                  <a:pt x="323" y="183"/>
                  <a:pt x="323" y="171"/>
                </a:cubicBezTo>
                <a:cubicBezTo>
                  <a:pt x="323" y="164"/>
                  <a:pt x="319" y="160"/>
                  <a:pt x="313" y="160"/>
                </a:cubicBezTo>
                <a:cubicBezTo>
                  <a:pt x="296" y="159"/>
                  <a:pt x="279" y="160"/>
                  <a:pt x="261" y="160"/>
                </a:cubicBezTo>
                <a:cubicBezTo>
                  <a:pt x="261" y="176"/>
                  <a:pt x="261" y="192"/>
                  <a:pt x="261" y="208"/>
                </a:cubicBezTo>
                <a:close/>
                <a:moveTo>
                  <a:pt x="133" y="232"/>
                </a:moveTo>
                <a:cubicBezTo>
                  <a:pt x="136" y="251"/>
                  <a:pt x="156" y="264"/>
                  <a:pt x="176" y="263"/>
                </a:cubicBezTo>
                <a:cubicBezTo>
                  <a:pt x="195" y="262"/>
                  <a:pt x="212" y="247"/>
                  <a:pt x="213" y="232"/>
                </a:cubicBezTo>
                <a:cubicBezTo>
                  <a:pt x="186" y="232"/>
                  <a:pt x="160" y="232"/>
                  <a:pt x="133" y="232"/>
                </a:cubicBezTo>
                <a:close/>
                <a:moveTo>
                  <a:pt x="173" y="0"/>
                </a:moveTo>
                <a:cubicBezTo>
                  <a:pt x="201" y="0"/>
                  <a:pt x="224" y="22"/>
                  <a:pt x="224" y="50"/>
                </a:cubicBezTo>
                <a:cubicBezTo>
                  <a:pt x="224" y="78"/>
                  <a:pt x="201" y="100"/>
                  <a:pt x="173" y="100"/>
                </a:cubicBezTo>
                <a:cubicBezTo>
                  <a:pt x="145" y="100"/>
                  <a:pt x="123" y="78"/>
                  <a:pt x="123" y="50"/>
                </a:cubicBezTo>
                <a:cubicBezTo>
                  <a:pt x="123" y="22"/>
                  <a:pt x="146" y="0"/>
                  <a:pt x="173" y="0"/>
                </a:cubicBezTo>
                <a:close/>
                <a:moveTo>
                  <a:pt x="173" y="23"/>
                </a:moveTo>
                <a:cubicBezTo>
                  <a:pt x="158" y="23"/>
                  <a:pt x="146" y="35"/>
                  <a:pt x="146" y="50"/>
                </a:cubicBezTo>
                <a:cubicBezTo>
                  <a:pt x="146" y="65"/>
                  <a:pt x="158" y="77"/>
                  <a:pt x="173" y="77"/>
                </a:cubicBezTo>
                <a:cubicBezTo>
                  <a:pt x="188" y="77"/>
                  <a:pt x="200" y="65"/>
                  <a:pt x="201" y="50"/>
                </a:cubicBezTo>
                <a:cubicBezTo>
                  <a:pt x="201" y="35"/>
                  <a:pt x="188" y="23"/>
                  <a:pt x="173" y="23"/>
                </a:cubicBezTo>
                <a:close/>
                <a:moveTo>
                  <a:pt x="30" y="85"/>
                </a:moveTo>
                <a:cubicBezTo>
                  <a:pt x="30" y="61"/>
                  <a:pt x="49" y="42"/>
                  <a:pt x="72" y="42"/>
                </a:cubicBezTo>
                <a:cubicBezTo>
                  <a:pt x="96" y="42"/>
                  <a:pt x="115" y="61"/>
                  <a:pt x="115" y="85"/>
                </a:cubicBezTo>
                <a:cubicBezTo>
                  <a:pt x="115" y="108"/>
                  <a:pt x="95" y="127"/>
                  <a:pt x="72" y="127"/>
                </a:cubicBezTo>
                <a:cubicBezTo>
                  <a:pt x="49" y="127"/>
                  <a:pt x="30" y="108"/>
                  <a:pt x="30" y="85"/>
                </a:cubicBezTo>
                <a:close/>
                <a:moveTo>
                  <a:pt x="92" y="84"/>
                </a:moveTo>
                <a:cubicBezTo>
                  <a:pt x="91" y="74"/>
                  <a:pt x="82" y="65"/>
                  <a:pt x="72" y="65"/>
                </a:cubicBezTo>
                <a:cubicBezTo>
                  <a:pt x="61" y="66"/>
                  <a:pt x="53" y="74"/>
                  <a:pt x="53" y="85"/>
                </a:cubicBezTo>
                <a:cubicBezTo>
                  <a:pt x="53" y="95"/>
                  <a:pt x="62" y="104"/>
                  <a:pt x="72" y="104"/>
                </a:cubicBezTo>
                <a:cubicBezTo>
                  <a:pt x="83" y="104"/>
                  <a:pt x="92" y="95"/>
                  <a:pt x="92" y="84"/>
                </a:cubicBezTo>
                <a:close/>
                <a:moveTo>
                  <a:pt x="274" y="42"/>
                </a:moveTo>
                <a:cubicBezTo>
                  <a:pt x="298" y="42"/>
                  <a:pt x="316" y="61"/>
                  <a:pt x="317" y="84"/>
                </a:cubicBezTo>
                <a:cubicBezTo>
                  <a:pt x="317" y="108"/>
                  <a:pt x="298" y="127"/>
                  <a:pt x="274" y="127"/>
                </a:cubicBezTo>
                <a:cubicBezTo>
                  <a:pt x="251" y="127"/>
                  <a:pt x="232" y="108"/>
                  <a:pt x="232" y="85"/>
                </a:cubicBezTo>
                <a:cubicBezTo>
                  <a:pt x="232" y="62"/>
                  <a:pt x="250" y="42"/>
                  <a:pt x="274" y="42"/>
                </a:cubicBezTo>
                <a:close/>
                <a:moveTo>
                  <a:pt x="293" y="84"/>
                </a:moveTo>
                <a:cubicBezTo>
                  <a:pt x="293" y="74"/>
                  <a:pt x="285" y="66"/>
                  <a:pt x="274" y="65"/>
                </a:cubicBezTo>
                <a:cubicBezTo>
                  <a:pt x="263" y="65"/>
                  <a:pt x="255" y="74"/>
                  <a:pt x="255" y="85"/>
                </a:cubicBezTo>
                <a:cubicBezTo>
                  <a:pt x="255" y="95"/>
                  <a:pt x="264" y="104"/>
                  <a:pt x="274" y="104"/>
                </a:cubicBezTo>
                <a:cubicBezTo>
                  <a:pt x="285" y="104"/>
                  <a:pt x="293" y="95"/>
                  <a:pt x="293" y="84"/>
                </a:cubicBezTo>
                <a:close/>
              </a:path>
            </a:pathLst>
          </a:custGeom>
          <a:solidFill>
            <a:srgbClr val="358BA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ABD70-88DE-47A3-9578-59F71C48A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7110" y="5413682"/>
            <a:ext cx="346677" cy="3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07172-CAC7-40C2-8860-2E86E911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КОМПЛЕКСНЫЙ ПОДХОД </a:t>
            </a:r>
            <a:r>
              <a:rPr lang="en-US" dirty="0"/>
              <a:t>SOFTLINE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5E4EC7-1793-4E03-9A72-7A202267DF58}"/>
              </a:ext>
            </a:extLst>
          </p:cNvPr>
          <p:cNvSpPr/>
          <p:nvPr/>
        </p:nvSpPr>
        <p:spPr>
          <a:xfrm>
            <a:off x="505403" y="1147123"/>
            <a:ext cx="74289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Комплексное предложение по услугам от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на базе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функционала продукта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Кибер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бэкап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Комплексный подход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включает: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Консалтинг.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Работы.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Обучение.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Техподдержка.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Размещение на выбор клиента: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Инфраструктура заказчика.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Облако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Киберпротект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Техническая поддержка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24х7 (1-2 линии) 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отличительная особенность от техподдержки вендора (8х5).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Курс для ИТ-специалистов в учебном центре Softline по теме: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«Администрирование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Кибер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Бэкап версия 15».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Очно/дистанционно.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Возможность бесплатно ознакомиться с функционалом продукта в демо-кафе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 течение недели.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94AFC3-B394-4501-9B95-1630B3A4F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118" y="955780"/>
            <a:ext cx="3707551" cy="52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F5F9FF-EF60-4CDF-B89E-E92499ABB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7" r="68672"/>
          <a:stretch/>
        </p:blipFill>
        <p:spPr>
          <a:xfrm>
            <a:off x="6570630" y="-43134"/>
            <a:ext cx="5621369" cy="696131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4AA3EC4-3180-4F0D-BE17-8597D63C1309}"/>
              </a:ext>
            </a:extLst>
          </p:cNvPr>
          <p:cNvSpPr/>
          <p:nvPr/>
        </p:nvSpPr>
        <p:spPr bwMode="auto">
          <a:xfrm>
            <a:off x="6673443" y="954157"/>
            <a:ext cx="5401919" cy="5189468"/>
          </a:xfrm>
          <a:prstGeom prst="round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46A292-C2CC-4DD5-9963-436DA6856F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2299" y="2151822"/>
            <a:ext cx="5328829" cy="4544253"/>
          </a:xfrm>
        </p:spPr>
        <p:txBody>
          <a:bodyPr/>
          <a:lstStyle/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внедрение с нуля в инфраструктуре клиента;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обследование и проектирование СРК;</a:t>
            </a:r>
          </a:p>
          <a:p>
            <a:pPr marL="297815" indent="-28575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переход на решение с иных СРК;</a:t>
            </a:r>
          </a:p>
          <a:p>
            <a:pPr marL="297815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21285" algn="l"/>
              </a:tabLst>
            </a:pP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конфигурация «</a:t>
            </a:r>
            <a:r>
              <a:rPr lang="ru-RU" sz="1300" spc="-5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Кибер</a:t>
            </a:r>
            <a:r>
              <a:rPr lang="ru-RU" sz="1300" spc="-5" dirty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/>
              </a:rPr>
              <a:t> Бэкап Облачный» под задачи клиента.</a:t>
            </a:r>
          </a:p>
          <a:p>
            <a:endParaRPr lang="ru-RU" sz="13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705C-FE10-4FFB-BE59-3DAC5CBDCE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98955" y="2654576"/>
            <a:ext cx="5097796" cy="4544253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настройка резервного копирования продуктов </a:t>
            </a:r>
            <a:r>
              <a:rPr lang="ru-RU" sz="1300" dirty="0" err="1">
                <a:solidFill>
                  <a:prstClr val="white"/>
                </a:solidFill>
              </a:rPr>
              <a:t>Microsoft</a:t>
            </a:r>
            <a:r>
              <a:rPr lang="ru-RU" sz="1300" dirty="0">
                <a:solidFill>
                  <a:prstClr val="white"/>
                </a:solidFill>
              </a:rPr>
              <a:t>;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настройка резервного копирования российских и </a:t>
            </a:r>
            <a:r>
              <a:rPr lang="ru-RU" sz="1300" dirty="0" err="1">
                <a:solidFill>
                  <a:prstClr val="white"/>
                </a:solidFill>
              </a:rPr>
              <a:t>open</a:t>
            </a:r>
            <a:r>
              <a:rPr lang="ru-RU" sz="1300" dirty="0">
                <a:solidFill>
                  <a:prstClr val="white"/>
                </a:solidFill>
              </a:rPr>
              <a:t> </a:t>
            </a:r>
            <a:r>
              <a:rPr lang="ru-RU" sz="1300" dirty="0" err="1">
                <a:solidFill>
                  <a:prstClr val="white"/>
                </a:solidFill>
              </a:rPr>
              <a:t>source</a:t>
            </a:r>
            <a:r>
              <a:rPr lang="ru-RU" sz="1300" dirty="0">
                <a:solidFill>
                  <a:prstClr val="white"/>
                </a:solidFill>
              </a:rPr>
              <a:t> решений;</a:t>
            </a:r>
          </a:p>
          <a:p>
            <a:pPr lvl="0"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white"/>
                </a:solidFill>
              </a:rPr>
              <a:t>проверка текущего состояния здоровья СРК, выполнение обслуживания системы (</a:t>
            </a:r>
            <a:r>
              <a:rPr lang="ru-RU" sz="1300" dirty="0" err="1">
                <a:solidFill>
                  <a:prstClr val="white"/>
                </a:solidFill>
              </a:rPr>
              <a:t>Health-check</a:t>
            </a:r>
            <a:r>
              <a:rPr lang="ru-RU" sz="1300" dirty="0">
                <a:solidFill>
                  <a:prstClr val="white"/>
                </a:solidFill>
              </a:rPr>
              <a:t>);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spc="-5" dirty="0">
                <a:solidFill>
                  <a:schemeClr val="bg1"/>
                </a:solidFill>
                <a:cs typeface="Segoe UI Semilight"/>
              </a:rPr>
              <a:t>разработка / актуализация регламента резервного копирования;</a:t>
            </a:r>
            <a:endParaRPr lang="en-US" sz="1300" spc="-5" dirty="0">
              <a:solidFill>
                <a:schemeClr val="bg1"/>
              </a:solidFill>
              <a:cs typeface="Segoe UI Semilight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spc="-5" dirty="0">
                <a:solidFill>
                  <a:schemeClr val="bg1"/>
                </a:solidFill>
                <a:cs typeface="Segoe UI Semilight"/>
              </a:rPr>
              <a:t>восстановление всей системы на новое, отличающееся оборудование;</a:t>
            </a:r>
            <a:endParaRPr lang="ru-RU" sz="1300" dirty="0">
              <a:solidFill>
                <a:schemeClr val="bg1"/>
              </a:solidFill>
              <a:cs typeface="Segoe UI Semilight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bg1"/>
                </a:solidFill>
                <a:cs typeface="Segoe UI Semilight"/>
              </a:rPr>
              <a:t>проведение экспертами-практиками </a:t>
            </a:r>
            <a:r>
              <a:rPr lang="ru-RU" sz="1300" dirty="0" err="1">
                <a:solidFill>
                  <a:schemeClr val="bg1"/>
                </a:solidFill>
                <a:cs typeface="Segoe UI Semilight"/>
              </a:rPr>
              <a:t>Softline</a:t>
            </a:r>
            <a:r>
              <a:rPr lang="ru-RU" sz="1300" dirty="0">
                <a:solidFill>
                  <a:schemeClr val="bg1"/>
                </a:solidFill>
                <a:cs typeface="Segoe UI Semilight"/>
              </a:rPr>
              <a:t> тематических воркшопов и технических презентаций решений;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bg1"/>
                </a:solidFill>
                <a:cs typeface="Segoe UI Semilight"/>
              </a:rPr>
              <a:t>техническая консультация и устранение неисправностей </a:t>
            </a:r>
            <a:r>
              <a:rPr lang="en-US" sz="1300" dirty="0">
                <a:solidFill>
                  <a:schemeClr val="bg1"/>
                </a:solidFill>
                <a:cs typeface="Segoe UI Semilight"/>
              </a:rPr>
              <a:t>(troubleshooting)</a:t>
            </a:r>
            <a:r>
              <a:rPr lang="ru-RU" sz="1300" dirty="0">
                <a:solidFill>
                  <a:schemeClr val="bg1"/>
                </a:solidFill>
                <a:cs typeface="Segoe UI Semilight"/>
              </a:rPr>
              <a:t>.</a:t>
            </a:r>
          </a:p>
          <a:p>
            <a:pPr marL="0" lvl="0" indent="0">
              <a:buClrTx/>
              <a:buFont typeface="Wingdings" panose="05000000000000000000" pitchFamily="2" charset="2"/>
              <a:buChar char="ü"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CB085CB3-631D-4C1E-AD8B-89BE5FAC4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98" y="1911917"/>
            <a:ext cx="5328829" cy="477077"/>
          </a:xfrm>
        </p:spPr>
        <p:txBody>
          <a:bodyPr/>
          <a:lstStyle/>
          <a:p>
            <a:r>
              <a:rPr lang="ru-RU" sz="1300" dirty="0"/>
              <a:t>Перечень возможных услуг с определённой стоимостью:</a:t>
            </a:r>
          </a:p>
          <a:p>
            <a:endParaRPr lang="ru-RU" sz="13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08C9529-6C98-435E-8466-5B17F6B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9" y="444640"/>
            <a:ext cx="8681629" cy="509517"/>
          </a:xfrm>
        </p:spPr>
        <p:txBody>
          <a:bodyPr/>
          <a:lstStyle/>
          <a:p>
            <a:r>
              <a:rPr lang="ru-RU" dirty="0"/>
              <a:t>ВИДЫ РАБОТ </a:t>
            </a:r>
            <a:br>
              <a:rPr lang="ru-RU" dirty="0"/>
            </a:br>
            <a:r>
              <a:rPr lang="ru-RU" dirty="0"/>
              <a:t>И ИХ СТОИМОСТЬ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E545F1-9B78-4399-99E6-8C6F1D11A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8955" y="1463674"/>
            <a:ext cx="5328829" cy="46646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Пакет часов (12 дней – 96 часов), который можно потратить на решение следующих задач:</a:t>
            </a:r>
          </a:p>
        </p:txBody>
      </p:sp>
      <p:pic>
        <p:nvPicPr>
          <p:cNvPr id="8" name="Рисунок 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6DFF3B5-B471-4122-9E19-AEA9D238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99" y="3429421"/>
            <a:ext cx="5792820" cy="19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78D5756-CF97-4E39-8D8E-863F4981B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ВАУЧЕР </a:t>
            </a:r>
            <a:r>
              <a:rPr lang="en-US" dirty="0"/>
              <a:t>SOFTLINE</a:t>
            </a: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9D7195-0CB1-4AAC-BCF1-22AF5CC67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РОССИЙСКИЕ И OPEN SOURCE РЕШЕНИЯ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2BB6B4-1625-4CCF-837E-67E5A9ED24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668" y="5492923"/>
            <a:ext cx="8628938" cy="332063"/>
          </a:xfrm>
        </p:spPr>
        <p:txBody>
          <a:bodyPr/>
          <a:lstStyle/>
          <a:p>
            <a:r>
              <a:rPr lang="ru-RU" dirty="0"/>
              <a:t>Департамент развития сервисов </a:t>
            </a:r>
            <a:r>
              <a:rPr lang="en-US" dirty="0"/>
              <a:t>Microsoft </a:t>
            </a:r>
            <a:r>
              <a:rPr lang="ru-RU" dirty="0"/>
              <a:t>и российских ИТ-решений</a:t>
            </a:r>
            <a:endParaRPr lang="en-US" dirty="0"/>
          </a:p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0DDA52E-B9FF-448A-91A4-C4B1F67519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Управление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10396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D5C07C3-9A1C-4D4D-9F56-7AC056C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9" y="441625"/>
            <a:ext cx="6396519" cy="695487"/>
          </a:xfrm>
        </p:spPr>
        <p:txBody>
          <a:bodyPr/>
          <a:lstStyle/>
          <a:p>
            <a:r>
              <a:rPr lang="ru-RU" dirty="0"/>
              <a:t>ЧТО ТАКОЕ ВАУЧЕР </a:t>
            </a:r>
            <a:r>
              <a:rPr lang="en-US" dirty="0"/>
              <a:t>SOFTLINE?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EDA8D-350F-4990-8B13-DE02FC3A2809}"/>
              </a:ext>
            </a:extLst>
          </p:cNvPr>
          <p:cNvSpPr txBox="1"/>
          <p:nvPr/>
        </p:nvSpPr>
        <p:spPr>
          <a:xfrm>
            <a:off x="510354" y="1082687"/>
            <a:ext cx="6638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Ваучеры Softline это уникальный ИТ-продукт для организаций любого размера, который учитывает все актуальные потребности и запросы клиентов. Ваучеры исчисляются в днях услуг, которые можно потратить на консалтинг, поддержку, внедрение с нуля, либо миграцию на российские, либо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продукты из списка силами сертифицированных инженеров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по фиксированной стоимости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2B4CC-8204-4139-A999-BF2DA7963879}"/>
              </a:ext>
            </a:extLst>
          </p:cNvPr>
          <p:cNvSpPr txBox="1"/>
          <p:nvPr/>
        </p:nvSpPr>
        <p:spPr>
          <a:xfrm>
            <a:off x="1180567" y="2629354"/>
            <a:ext cx="60040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 дней – 96 часов инженера. Подходит под проекты аудита инфраструктуры, анализ десктопного программного обеспечения, проведение воркшопов по технологиям, подготовки плана развёртывания, плана миграции, оценки затрат на закупку лицензий и железа, документации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24C107A-6882-4034-B45B-BFAC1CC0331E}"/>
              </a:ext>
            </a:extLst>
          </p:cNvPr>
          <p:cNvSpPr/>
          <p:nvPr/>
        </p:nvSpPr>
        <p:spPr>
          <a:xfrm>
            <a:off x="603020" y="2681463"/>
            <a:ext cx="400050" cy="40005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6B60C2F-6281-4215-8B49-F9F1A020311C}"/>
              </a:ext>
            </a:extLst>
          </p:cNvPr>
          <p:cNvSpPr/>
          <p:nvPr/>
        </p:nvSpPr>
        <p:spPr>
          <a:xfrm>
            <a:off x="603020" y="3741118"/>
            <a:ext cx="400050" cy="40005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55618-509F-4CED-BD36-67D217C86A15}"/>
              </a:ext>
            </a:extLst>
          </p:cNvPr>
          <p:cNvSpPr txBox="1"/>
          <p:nvPr/>
        </p:nvSpPr>
        <p:spPr>
          <a:xfrm>
            <a:off x="1180567" y="3646606"/>
            <a:ext cx="55459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24 дня – 192 часа инженера, подходит под проекты внедрения продуктов с нуля на пилотной группе пользователей, или миграции на платформу Microsoft или интеграции с продуктами иных вендоров, консалтинг по иным вопросам, связанным с инфраструктурой, кибербезопасностью заказчика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4E57F-5312-493E-B5A9-9C76747918D9}"/>
              </a:ext>
            </a:extLst>
          </p:cNvPr>
          <p:cNvSpPr txBox="1"/>
          <p:nvPr/>
        </p:nvSpPr>
        <p:spPr>
          <a:xfrm>
            <a:off x="546566" y="5880489"/>
            <a:ext cx="413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Ваучер опубликован в каталоге услуг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2510A-6AA8-4531-8792-974083EF31FD}"/>
              </a:ext>
            </a:extLst>
          </p:cNvPr>
          <p:cNvSpPr txBox="1"/>
          <p:nvPr/>
        </p:nvSpPr>
        <p:spPr>
          <a:xfrm>
            <a:off x="809435" y="5367966"/>
            <a:ext cx="7008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ваучер действует 1 год с момента его приобретения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неиспользованные часы на новый период не переносятся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CD5E1F-304F-48CD-8DCA-D5A8698FCDF5}"/>
              </a:ext>
            </a:extLst>
          </p:cNvPr>
          <p:cNvSpPr/>
          <p:nvPr/>
        </p:nvSpPr>
        <p:spPr>
          <a:xfrm>
            <a:off x="546566" y="5214077"/>
            <a:ext cx="4171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00000">
                      <a:alpha val="40000"/>
                    </a:srgbClr>
                  </a:glow>
                </a:effectLst>
                <a:uLnTx/>
                <a:uFillTx/>
                <a:latin typeface="Segoe UI"/>
                <a:ea typeface="+mn-ea"/>
                <a:cs typeface="+mn-cs"/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F0D67-DE50-4846-A7DD-DFBAA3CB5C5E}"/>
              </a:ext>
            </a:extLst>
          </p:cNvPr>
          <p:cNvSpPr txBox="1"/>
          <p:nvPr/>
        </p:nvSpPr>
        <p:spPr>
          <a:xfrm>
            <a:off x="1179062" y="4646767"/>
            <a:ext cx="60040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 дней – 480 часов инженера. Подходит под проекты пилотного внедрения критических инфраструктурных решений таких как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ALD Pro,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CommuniGate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и других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0D27087-8F14-4361-8811-18A1F98B9100}"/>
              </a:ext>
            </a:extLst>
          </p:cNvPr>
          <p:cNvSpPr/>
          <p:nvPr/>
        </p:nvSpPr>
        <p:spPr>
          <a:xfrm>
            <a:off x="601515" y="4698876"/>
            <a:ext cx="400050" cy="40005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8525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6137" cy="62007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8957"/>
            <a:ext cx="4656137" cy="6209732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92" b="0" i="0" u="none" strike="noStrike" kern="1200" cap="none" spc="0" normalizeH="0" baseline="0" noProof="0">
              <a:ln>
                <a:noFill/>
              </a:ln>
              <a:solidFill>
                <a:srgbClr val="B0173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39687" y="269733"/>
            <a:ext cx="4252358" cy="615535"/>
          </a:xfrm>
        </p:spPr>
        <p:txBody>
          <a:bodyPr/>
          <a:lstStyle/>
          <a:p>
            <a:r>
              <a:rPr lang="ru-RU" dirty="0"/>
              <a:t>НА ЧТО ПОТРАТИТЬ ВАУЧЕР?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3546" y="1261117"/>
            <a:ext cx="6651641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Варианты услуг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Разработка дорожной карты, с учётом  влияния мероприятий по импортозамещению на бизнес-процессы организации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Подбор альтернативных решений от отечественных производителей, оценка рисков, эффективности внедрения импортозамещения, с учётом  влияния на непрерывность бизнеса, контроль прогресса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Обследование инфраструктуры и информационных систем заказчика с целью подготовки проекта перехода на отечественный софт, либо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 source </a:t>
            </a: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решения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Внедрение отечественных и/или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 source</a:t>
            </a: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решений с нуля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Миграция с иностранных платформ на отечественные и/или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 source</a:t>
            </a:r>
            <a:endParaRPr kumimoji="0" lang="ru-RU" sz="145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Формирование  типового </a:t>
            </a:r>
            <a:r>
              <a:rPr kumimoji="0" lang="ru-RU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импортозамещённого</a:t>
            </a: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АРМ –  обоснованный выбор продуктов отечественного производства и определение совместимости с вычислительной инфраструктурой организации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Построение гибридов на стыке технологий: Microsoft, отечественное ПО,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 source </a:t>
            </a: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решений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Проведение тематических воркшопов и технических презентаций решений от экспертов-практиков Softline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Техническая консультация и устранение неисправностей</a:t>
            </a:r>
          </a:p>
        </p:txBody>
      </p:sp>
    </p:spTree>
    <p:extLst>
      <p:ext uri="{BB962C8B-B14F-4D97-AF65-F5344CB8AC3E}">
        <p14:creationId xmlns:p14="http://schemas.microsoft.com/office/powerpoint/2010/main" val="9853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51E6D36-6358-40DB-8319-39D35F3B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9" y="441625"/>
            <a:ext cx="6920927" cy="1267905"/>
          </a:xfrm>
        </p:spPr>
        <p:txBody>
          <a:bodyPr/>
          <a:lstStyle/>
          <a:p>
            <a:r>
              <a:rPr lang="ru-RU" dirty="0"/>
              <a:t>СКОЛЬКО ЭТО СТОИТ И ПОЧЕМУ </a:t>
            </a:r>
            <a:r>
              <a:rPr lang="en-US" dirty="0"/>
              <a:t>SOFTLINE?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E0445-E4EA-4638-9177-6C6B4BACB98F}"/>
              </a:ext>
            </a:extLst>
          </p:cNvPr>
          <p:cNvSpPr txBox="1"/>
          <p:nvPr/>
        </p:nvSpPr>
        <p:spPr>
          <a:xfrm>
            <a:off x="561250" y="1520597"/>
            <a:ext cx="670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Стоимость ваучеров по количеству дней (с НДС):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47771-933C-410A-8A21-356DC73C7BF9}"/>
              </a:ext>
            </a:extLst>
          </p:cNvPr>
          <p:cNvSpPr txBox="1"/>
          <p:nvPr/>
        </p:nvSpPr>
        <p:spPr>
          <a:xfrm>
            <a:off x="561250" y="3345723"/>
            <a:ext cx="692092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Экспертиза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Softline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– лидирующий поставщик ИТ-решений и сервисов, реализованных на базе российских программных и аппаратных продуктов.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Помогаем заказчикам осуществить цифровую трансформацию бизнеса с учетом важнейшей задачи – достижения цифровой независимости и исполнения требований по обеспечению непрерывности и соответствию результата специфике деятельности организации.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Предлагаем комплексные технологические решения, облака, программное и аппаратное обеспечение, а также широкий спектр ИТ-услуг.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Реализуем комплексные решения с помощью собственного производства, ИТ-консалтинга, центра технической поддержки, учебного центра и финансовых инструментов.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280+ инженеров по импортозамещению</a:t>
            </a:r>
          </a:p>
        </p:txBody>
      </p:sp>
      <p:sp>
        <p:nvSpPr>
          <p:cNvPr id="9" name="Овал 11">
            <a:extLst>
              <a:ext uri="{FF2B5EF4-FFF2-40B4-BE49-F238E27FC236}">
                <a16:creationId xmlns:a16="http://schemas.microsoft.com/office/drawing/2014/main" id="{80B57D20-5186-4F4E-8C3A-8F1C396B1B7C}"/>
              </a:ext>
            </a:extLst>
          </p:cNvPr>
          <p:cNvSpPr/>
          <p:nvPr/>
        </p:nvSpPr>
        <p:spPr>
          <a:xfrm>
            <a:off x="2251448" y="2194134"/>
            <a:ext cx="621630" cy="628891"/>
          </a:xfrm>
          <a:prstGeom prst="ellipse">
            <a:avLst/>
          </a:prstGeom>
          <a:solidFill>
            <a:srgbClr val="99003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Овал 15">
            <a:extLst>
              <a:ext uri="{FF2B5EF4-FFF2-40B4-BE49-F238E27FC236}">
                <a16:creationId xmlns:a16="http://schemas.microsoft.com/office/drawing/2014/main" id="{BB555118-F94B-478C-98FB-0A2FFAC473ED}"/>
              </a:ext>
            </a:extLst>
          </p:cNvPr>
          <p:cNvSpPr/>
          <p:nvPr/>
        </p:nvSpPr>
        <p:spPr>
          <a:xfrm>
            <a:off x="3437951" y="2192900"/>
            <a:ext cx="640757" cy="635371"/>
          </a:xfrm>
          <a:prstGeom prst="ellipse">
            <a:avLst/>
          </a:prstGeom>
          <a:solidFill>
            <a:srgbClr val="990033"/>
          </a:solidFill>
          <a:ln w="127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447C3-DA9F-4F14-8051-F0FCBA23E836}"/>
              </a:ext>
            </a:extLst>
          </p:cNvPr>
          <p:cNvSpPr txBox="1"/>
          <p:nvPr/>
        </p:nvSpPr>
        <p:spPr>
          <a:xfrm>
            <a:off x="2004569" y="281714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575 000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F4FC8-17E1-41F8-987B-F140B4B41CF2}"/>
              </a:ext>
            </a:extLst>
          </p:cNvPr>
          <p:cNvSpPr txBox="1"/>
          <p:nvPr/>
        </p:nvSpPr>
        <p:spPr>
          <a:xfrm>
            <a:off x="3099828" y="2828271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1 070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Овал 15">
            <a:extLst>
              <a:ext uri="{FF2B5EF4-FFF2-40B4-BE49-F238E27FC236}">
                <a16:creationId xmlns:a16="http://schemas.microsoft.com/office/drawing/2014/main" id="{BA893B97-4215-4241-A7BC-844442ACD5A9}"/>
              </a:ext>
            </a:extLst>
          </p:cNvPr>
          <p:cNvSpPr/>
          <p:nvPr/>
        </p:nvSpPr>
        <p:spPr>
          <a:xfrm>
            <a:off x="4581477" y="2190893"/>
            <a:ext cx="640757" cy="635371"/>
          </a:xfrm>
          <a:prstGeom prst="ellipse">
            <a:avLst/>
          </a:prstGeom>
          <a:solidFill>
            <a:srgbClr val="990033"/>
          </a:solidFill>
          <a:ln w="127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60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9306D-F45B-4477-8EC1-943EEDF1DF71}"/>
              </a:ext>
            </a:extLst>
          </p:cNvPr>
          <p:cNvSpPr txBox="1"/>
          <p:nvPr/>
        </p:nvSpPr>
        <p:spPr>
          <a:xfrm>
            <a:off x="4336768" y="2826264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2 500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7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18661" y="352127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СПИСОК ТЕХНОЛОГИЙ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418662" y="941947"/>
          <a:ext cx="11354677" cy="5048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601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5956327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2352749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Microsoft On-premise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Российские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Open Source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Windows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Pro/Enterprise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3"/>
                        </a:rPr>
                        <a:t>Astra Linux</a:t>
                      </a:r>
                      <a:r>
                        <a:rPr lang="ru-RU" sz="1200" dirty="0">
                          <a:hlinkClick r:id="rId3"/>
                        </a:rPr>
                        <a:t> ОС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4"/>
                        </a:rPr>
                        <a:t>Альт ОС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5"/>
                        </a:rPr>
                        <a:t>Ред ОС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6"/>
                        </a:rPr>
                        <a:t>Alter OS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7"/>
                        </a:rPr>
                        <a:t>Роса ОС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8"/>
                        </a:rPr>
                        <a:t>Debian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9"/>
                        </a:rPr>
                        <a:t>CentOS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10"/>
                        </a:rPr>
                        <a:t>Ubuntu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Office Std/Professional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hlinkClick r:id="rId11"/>
                        </a:rPr>
                        <a:t>Р7-офис</a:t>
                      </a:r>
                      <a:r>
                        <a:rPr lang="en-US" sz="1200" dirty="0"/>
                        <a:t>;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>
                          <a:hlinkClick r:id="rId12"/>
                        </a:rPr>
                        <a:t>Мой офис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13"/>
                        </a:rPr>
                        <a:t>VK Workspace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14"/>
                        </a:rPr>
                        <a:t>Alter Office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15"/>
                        </a:rPr>
                        <a:t>Libre Office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16"/>
                        </a:rPr>
                        <a:t>Only Office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Windows Server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3"/>
                        </a:rPr>
                        <a:t>Astra Linux </a:t>
                      </a:r>
                      <a:r>
                        <a:rPr lang="ru-RU" sz="1200" dirty="0">
                          <a:hlinkClick r:id="rId3"/>
                        </a:rPr>
                        <a:t>ОС</a:t>
                      </a:r>
                      <a:r>
                        <a:rPr lang="ru-RU" sz="1200" dirty="0"/>
                        <a:t>;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>
                          <a:hlinkClick r:id="rId17"/>
                        </a:rPr>
                        <a:t>Альт ОС</a:t>
                      </a:r>
                      <a:r>
                        <a:rPr lang="ru-RU" sz="1200" dirty="0"/>
                        <a:t>; </a:t>
                      </a:r>
                      <a:r>
                        <a:rPr lang="ru-RU" sz="1200" dirty="0">
                          <a:hlinkClick r:id="rId18"/>
                        </a:rPr>
                        <a:t>Ред ОС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19"/>
                        </a:rPr>
                        <a:t>Alter OS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20"/>
                        </a:rPr>
                        <a:t>Роса ОС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8"/>
                        </a:rPr>
                        <a:t>Debian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9"/>
                        </a:rPr>
                        <a:t>CentOS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 AD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21"/>
                        </a:rPr>
                        <a:t>ALD Pro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22"/>
                        </a:rPr>
                        <a:t>Ред АДМ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23"/>
                        </a:rPr>
                        <a:t>ADMC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24"/>
                        </a:rPr>
                        <a:t>FreeIPA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25"/>
                        </a:rPr>
                        <a:t>Samba</a:t>
                      </a:r>
                      <a:r>
                        <a:rPr lang="en-US" sz="1200" dirty="0"/>
                        <a:t>; 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3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 Hyper-V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hlinkClick r:id="rId26"/>
                        </a:rPr>
                        <a:t>ПК СВ Брест (Astra Linux)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27"/>
                        </a:rPr>
                        <a:t>ROSA Virtualization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28"/>
                        </a:rPr>
                        <a:t>Альт Сервер Виртуализации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29"/>
                        </a:rPr>
                        <a:t>Ред Виртуализация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30"/>
                        </a:rPr>
                        <a:t>zVirt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31"/>
                        </a:rPr>
                        <a:t>HostVM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32"/>
                        </a:rPr>
                        <a:t>Space VM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33"/>
                        </a:rPr>
                        <a:t>Р-</a:t>
                      </a:r>
                      <a:r>
                        <a:rPr lang="ru-RU" sz="1200" dirty="0" err="1">
                          <a:hlinkClick r:id="rId33"/>
                        </a:rPr>
                        <a:t>виртуализция</a:t>
                      </a:r>
                      <a:r>
                        <a:rPr lang="en-US" sz="1200" dirty="0"/>
                        <a:t>/</a:t>
                      </a:r>
                      <a:r>
                        <a:rPr lang="ru-RU" sz="1200" dirty="0">
                          <a:hlinkClick r:id="rId34"/>
                        </a:rPr>
                        <a:t>Р-хранилище</a:t>
                      </a:r>
                      <a:r>
                        <a:rPr lang="ru-RU" sz="1200"/>
                        <a:t>; </a:t>
                      </a:r>
                      <a:r>
                        <a:rPr lang="ru-RU" sz="1200">
                          <a:hlinkClick r:id="rId35"/>
                        </a:rPr>
                        <a:t>СКАЛА-Р</a:t>
                      </a:r>
                      <a:r>
                        <a:rPr lang="en-US" sz="120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36"/>
                        </a:rPr>
                        <a:t>Ovirt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37"/>
                        </a:rPr>
                        <a:t>KVM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38"/>
                        </a:rPr>
                        <a:t>Open Nebula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39"/>
                        </a:rPr>
                        <a:t>Proxmox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40"/>
                        </a:rPr>
                        <a:t>Virtuozzo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213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-Remote Desktop Services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hlinkClick r:id="rId41"/>
                        </a:rPr>
                        <a:t>Термидеск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31"/>
                        </a:rPr>
                        <a:t>HostVM VDI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42"/>
                        </a:rPr>
                        <a:t>Space VDI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43"/>
                        </a:rPr>
                        <a:t>СКАЛА-ВРМ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44"/>
                        </a:rPr>
                        <a:t>Open UDS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964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SQL Server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45"/>
                        </a:rPr>
                        <a:t>Postgres Pro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hlinkClick r:id="rId46"/>
                        </a:rPr>
                        <a:t>Postgre</a:t>
                      </a:r>
                      <a:r>
                        <a:rPr lang="en-US" sz="1200" dirty="0">
                          <a:hlinkClick r:id="rId46"/>
                        </a:rPr>
                        <a:t> SQL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237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Exchange Server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hlinkClick r:id="rId47"/>
                        </a:rPr>
                        <a:t>CommuniGate</a:t>
                      </a:r>
                      <a:r>
                        <a:rPr lang="en-US" sz="1200" dirty="0">
                          <a:hlinkClick r:id="rId47"/>
                        </a:rPr>
                        <a:t> Pro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48"/>
                        </a:rPr>
                        <a:t>RuPost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49"/>
                        </a:rPr>
                        <a:t>VK </a:t>
                      </a:r>
                      <a:r>
                        <a:rPr lang="en-US" sz="1200" dirty="0" err="1">
                          <a:hlinkClick r:id="rId49"/>
                        </a:rPr>
                        <a:t>WorkMail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(on-premise); </a:t>
                      </a:r>
                      <a:r>
                        <a:rPr lang="ru-RU" sz="1200" dirty="0">
                          <a:hlinkClick r:id="rId50"/>
                        </a:rPr>
                        <a:t>Мой офис Почта 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51"/>
                        </a:rPr>
                        <a:t>NextCloud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Skype for Business Server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47"/>
                        </a:rPr>
                        <a:t>CommuniGate Pro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52"/>
                        </a:rPr>
                        <a:t>IVA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 err="1">
                          <a:hlinkClick r:id="rId53"/>
                        </a:rPr>
                        <a:t>Vinteo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54"/>
                        </a:rPr>
                        <a:t>Р7-команда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55"/>
                        </a:rPr>
                        <a:t>Express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56"/>
                        </a:rPr>
                        <a:t>TrueConf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57"/>
                        </a:rPr>
                        <a:t>VK Teams</a:t>
                      </a:r>
                      <a:r>
                        <a:rPr lang="en-US" sz="1200" dirty="0"/>
                        <a:t> (on-premise); </a:t>
                      </a:r>
                      <a:r>
                        <a:rPr lang="en-US" sz="1200" dirty="0">
                          <a:hlinkClick r:id="rId58"/>
                        </a:rPr>
                        <a:t>TeamSpirit IM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>
                          <a:hlinkClick r:id="rId59"/>
                        </a:rPr>
                        <a:t>Videomost</a:t>
                      </a:r>
                      <a:r>
                        <a:rPr lang="en-US" sz="1200" dirty="0"/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60"/>
                        </a:rPr>
                        <a:t>FreeSwitch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 err="1">
                          <a:hlinkClick r:id="rId61"/>
                        </a:rPr>
                        <a:t>FusionPBX</a:t>
                      </a:r>
                      <a:r>
                        <a:rPr lang="en-US" sz="1200" dirty="0"/>
                        <a:t>;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>
                          <a:hlinkClick r:id="rId62"/>
                        </a:rPr>
                        <a:t>Asterisk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 err="1">
                          <a:hlinkClick r:id="rId51"/>
                        </a:rPr>
                        <a:t>NextCloud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System Center Configuration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21"/>
                        </a:rPr>
                        <a:t>ALD Pro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63"/>
                        </a:rPr>
                        <a:t>Ansible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64"/>
                        </a:rPr>
                        <a:t>Puppet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65"/>
                        </a:rPr>
                        <a:t>Chef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66"/>
                        </a:rPr>
                        <a:t>Foreman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93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System Center Operations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21"/>
                        </a:rPr>
                        <a:t>ALD Pro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67"/>
                        </a:rPr>
                        <a:t>Zabbix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5724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System Center Service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hlinkClick r:id="rId68"/>
                        </a:rPr>
                        <a:t>Инфрамендежер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69"/>
                        </a:rPr>
                        <a:t>Naumen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09853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System Center Virtual Machine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hlinkClick r:id="rId26"/>
                        </a:rPr>
                        <a:t>ПК СВ Брест (Astra Linux)</a:t>
                      </a:r>
                      <a:r>
                        <a:rPr lang="ru-RU" sz="1200" dirty="0"/>
                        <a:t>; </a:t>
                      </a:r>
                      <a:r>
                        <a:rPr lang="en-US" sz="1200" dirty="0">
                          <a:hlinkClick r:id="rId27"/>
                        </a:rPr>
                        <a:t>ROSA Virtualization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70"/>
                        </a:rPr>
                        <a:t>ROSA Virtualization 2.0</a:t>
                      </a:r>
                      <a:r>
                        <a:rPr lang="en-US" sz="1200" dirty="0"/>
                        <a:t>; </a:t>
                      </a:r>
                      <a:r>
                        <a:rPr lang="ru-RU" sz="1200" dirty="0">
                          <a:hlinkClick r:id="rId28"/>
                        </a:rPr>
                        <a:t>Альт Сервер Виртуализации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>
                          <a:hlinkClick r:id="rId35"/>
                        </a:rPr>
                        <a:t>СКАЛА-Р</a:t>
                      </a:r>
                      <a:r>
                        <a:rPr lang="en-US" sz="1200" dirty="0"/>
                        <a:t>, </a:t>
                      </a:r>
                      <a:r>
                        <a:rPr lang="ru-RU" sz="1200" dirty="0">
                          <a:hlinkClick r:id="rId43"/>
                        </a:rPr>
                        <a:t>СКАЛА-ВРМ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71"/>
                        </a:rPr>
                        <a:t>OpenStack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960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System Center Data Protection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hlinkClick r:id="rId72"/>
                        </a:rPr>
                        <a:t>КИБЕР Бэкап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73"/>
                        </a:rPr>
                        <a:t>RuBackup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5898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System Center Orchestrator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63"/>
                        </a:rPr>
                        <a:t>Ansible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64"/>
                        </a:rPr>
                        <a:t>Puppet</a:t>
                      </a:r>
                      <a:r>
                        <a:rPr lang="en-US" sz="1200" dirty="0"/>
                        <a:t>; </a:t>
                      </a:r>
                      <a:r>
                        <a:rPr lang="en-US" sz="1200" dirty="0">
                          <a:hlinkClick r:id="rId74"/>
                        </a:rPr>
                        <a:t>Terraform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35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2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06AF1-EB46-4E5F-B84F-8CF4C511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ЛИДЕРЫ РОСТА В ПОРТФЕЛЕ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DE571-4B5A-4C29-B5BF-61D0E0181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3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Postgres Pro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Astra Linux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Р7-офис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CommuniGate</a:t>
            </a:r>
            <a:r>
              <a:rPr lang="en-US" dirty="0"/>
              <a:t> Pro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TrueConf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Мой офис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UserGate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Код Безопасности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Positive Technologies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Касперский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Крипто Про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Яндекс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Киберпотект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Нанософт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Аскон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ZWCad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CSoft</a:t>
            </a:r>
            <a:r>
              <a:rPr lang="en-US" dirty="0"/>
              <a:t> 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Трубопровод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Eremex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АПМ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Renga</a:t>
            </a: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164A2D2-FAE0-4690-94A0-52D20A45F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 продажам лицензий</a:t>
            </a:r>
          </a:p>
        </p:txBody>
      </p:sp>
    </p:spTree>
    <p:extLst>
      <p:ext uri="{BB962C8B-B14F-4D97-AF65-F5344CB8AC3E}">
        <p14:creationId xmlns:p14="http://schemas.microsoft.com/office/powerpoint/2010/main" val="39040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4386" y="406345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СПИСОК ТЕХНОЛОГИЙ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504386" y="1042245"/>
          <a:ext cx="11183227" cy="453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489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5371325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2744413">
                  <a:extLst>
                    <a:ext uri="{9D8B030D-6E8A-4147-A177-3AD203B41FA5}">
                      <a16:colId xmlns:a16="http://schemas.microsoft.com/office/drawing/2014/main" val="1910285223"/>
                    </a:ext>
                  </a:extLst>
                </a:gridCol>
              </a:tblGrid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Microsoft 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Российские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 Source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201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Azure Active Directory </a:t>
                      </a:r>
                      <a:r>
                        <a:rPr lang="ru-RU" sz="1400" dirty="0"/>
                        <a:t>+</a:t>
                      </a:r>
                      <a:r>
                        <a:rPr lang="en-US" sz="1400" dirty="0"/>
                        <a:t> Premium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hlinkClick r:id="rId3"/>
                        </a:rPr>
                        <a:t>Яндекс </a:t>
                      </a:r>
                      <a:r>
                        <a:rPr lang="en-US" sz="1400" dirty="0">
                          <a:hlinkClick r:id="rId3"/>
                        </a:rPr>
                        <a:t>ID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4"/>
                        </a:rPr>
                        <a:t>FreeIPA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5"/>
                        </a:rPr>
                        <a:t>Samba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Microsoft 365 / Office 365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hlinkClick r:id="rId6"/>
                        </a:rPr>
                        <a:t>Р7-офис</a:t>
                      </a:r>
                      <a:r>
                        <a:rPr lang="en-US" sz="1400" dirty="0"/>
                        <a:t>+</a:t>
                      </a:r>
                      <a:r>
                        <a:rPr lang="en-US" sz="1400" dirty="0" err="1">
                          <a:hlinkClick r:id="rId7"/>
                        </a:rPr>
                        <a:t>NextCloud</a:t>
                      </a:r>
                      <a:r>
                        <a:rPr lang="en-US" sz="1400" dirty="0"/>
                        <a:t>;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>
                          <a:hlinkClick r:id="rId8"/>
                        </a:rPr>
                        <a:t>Мой офис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9"/>
                        </a:rPr>
                        <a:t>VK Workspace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0"/>
                        </a:rPr>
                        <a:t>Alter Office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11"/>
                        </a:rPr>
                        <a:t>Libre Office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2"/>
                        </a:rPr>
                        <a:t>Only Office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Exchange Online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hlinkClick r:id="rId6"/>
                        </a:rPr>
                        <a:t>Р7-офис</a:t>
                      </a:r>
                      <a:r>
                        <a:rPr lang="ru-RU" sz="1400" dirty="0"/>
                        <a:t>, </a:t>
                      </a:r>
                      <a:r>
                        <a:rPr lang="en-US" sz="1400" dirty="0">
                          <a:hlinkClick r:id="rId13"/>
                        </a:rPr>
                        <a:t>CommuniGate Pro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9"/>
                        </a:rPr>
                        <a:t>VK Workspace</a:t>
                      </a:r>
                      <a:r>
                        <a:rPr lang="en-US" sz="1400" dirty="0"/>
                        <a:t> (cloud); </a:t>
                      </a:r>
                      <a:r>
                        <a:rPr lang="ru-RU" sz="1400" dirty="0">
                          <a:hlinkClick r:id="rId14"/>
                        </a:rPr>
                        <a:t>Виртуальный офис </a:t>
                      </a:r>
                      <a:r>
                        <a:rPr lang="en-US" sz="1400" dirty="0">
                          <a:hlinkClick r:id="rId14"/>
                        </a:rPr>
                        <a:t>Softline (CGP)</a:t>
                      </a:r>
                      <a:r>
                        <a:rPr lang="ru-RU" sz="1400" dirty="0"/>
                        <a:t>; </a:t>
                      </a:r>
                      <a:r>
                        <a:rPr lang="ru-RU" sz="1400" dirty="0">
                          <a:hlinkClick r:id="rId15"/>
                        </a:rPr>
                        <a:t>Яндекс 360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7"/>
                        </a:rPr>
                        <a:t>Postfix; Zimbra; </a:t>
                      </a:r>
                      <a:r>
                        <a:rPr lang="en-US" sz="1400" dirty="0" err="1">
                          <a:hlinkClick r:id="rId7"/>
                        </a:rPr>
                        <a:t>NextCloud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6"/>
                        </a:rPr>
                        <a:t>Zextras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OneDrive for Business / SharePoint: online</a:t>
                      </a:r>
                      <a:r>
                        <a:rPr lang="ru-RU" sz="1400" dirty="0"/>
                        <a:t>/</a:t>
                      </a:r>
                      <a:r>
                        <a:rPr lang="en-US" sz="1400" dirty="0"/>
                        <a:t> server</a:t>
                      </a:r>
                      <a:r>
                        <a:rPr lang="ru-RU" sz="1400" dirty="0"/>
                        <a:t> (хранилище)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hlinkClick r:id="rId13"/>
                        </a:rPr>
                        <a:t>CommuniGate</a:t>
                      </a:r>
                      <a:r>
                        <a:rPr lang="en-US" sz="1400" dirty="0">
                          <a:hlinkClick r:id="rId13"/>
                        </a:rPr>
                        <a:t> Pro</a:t>
                      </a:r>
                      <a:r>
                        <a:rPr lang="ru-RU" sz="1400" dirty="0"/>
                        <a:t>; </a:t>
                      </a:r>
                      <a:r>
                        <a:rPr lang="ru-RU" sz="1400" dirty="0">
                          <a:hlinkClick r:id="rId6"/>
                        </a:rPr>
                        <a:t>Р7-офис</a:t>
                      </a:r>
                      <a:r>
                        <a:rPr lang="ru-RU" sz="1400" dirty="0"/>
                        <a:t>; </a:t>
                      </a:r>
                      <a:r>
                        <a:rPr lang="ru-RU" sz="1400" dirty="0">
                          <a:hlinkClick r:id="rId8"/>
                        </a:rPr>
                        <a:t>Мой офис</a:t>
                      </a:r>
                      <a:r>
                        <a:rPr lang="ru-RU" sz="1400" dirty="0"/>
                        <a:t>; </a:t>
                      </a:r>
                      <a:r>
                        <a:rPr lang="en-US" sz="1400" dirty="0">
                          <a:hlinkClick r:id="rId10"/>
                        </a:rPr>
                        <a:t>Alter Office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7"/>
                        </a:rPr>
                        <a:t>NextCloud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Teams / Teams Phone System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13"/>
                        </a:rPr>
                        <a:t>CommuniGate Pro</a:t>
                      </a:r>
                      <a:r>
                        <a:rPr lang="en-US" sz="1400" dirty="0"/>
                        <a:t>;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>
                          <a:hlinkClick r:id="rId17"/>
                        </a:rPr>
                        <a:t>Р7-Команда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8"/>
                        </a:rPr>
                        <a:t>Express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9"/>
                        </a:rPr>
                        <a:t>TrueConf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0"/>
                        </a:rPr>
                        <a:t>IVA</a:t>
                      </a:r>
                      <a:r>
                        <a:rPr lang="en-US" sz="1400" dirty="0"/>
                        <a:t>;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hlinkClick r:id="rId7"/>
                        </a:rPr>
                        <a:t>NextCloud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16"/>
                        </a:rPr>
                        <a:t>Zextras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Teams Meetings Room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20"/>
                        </a:rPr>
                        <a:t>IVA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 err="1">
                          <a:hlinkClick r:id="rId21"/>
                        </a:rPr>
                        <a:t>Vinteo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2"/>
                        </a:rPr>
                        <a:t>VideoMost</a:t>
                      </a:r>
                      <a:r>
                        <a:rPr lang="en-US" sz="1400" dirty="0"/>
                        <a:t>; </a:t>
                      </a:r>
                      <a:r>
                        <a:rPr lang="ru-RU" sz="1400" dirty="0">
                          <a:hlinkClick r:id="rId23"/>
                        </a:rPr>
                        <a:t>Труконф </a:t>
                      </a:r>
                      <a:r>
                        <a:rPr lang="en-US" sz="1400" dirty="0">
                          <a:hlinkClick r:id="rId23"/>
                        </a:rPr>
                        <a:t>Room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9367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Intune (incl.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Outlook Mobile MAM)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24"/>
                        </a:rPr>
                        <a:t>SafeMobile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25"/>
                        </a:rPr>
                        <a:t>Ansible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6"/>
                        </a:rPr>
                        <a:t>Puppet</a:t>
                      </a:r>
                      <a:r>
                        <a:rPr lang="en-US" sz="1400" dirty="0"/>
                        <a:t>;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5724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Site Recovery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hlinkClick r:id="rId27"/>
                        </a:rPr>
                        <a:t>Softline.Cloud</a:t>
                      </a:r>
                      <a:r>
                        <a:rPr lang="ru-RU" sz="1400" dirty="0"/>
                        <a:t>; </a:t>
                      </a:r>
                      <a:r>
                        <a:rPr lang="ru-RU" sz="1400" dirty="0" err="1">
                          <a:hlinkClick r:id="rId28"/>
                        </a:rPr>
                        <a:t>Яндекс.Облако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9"/>
                        </a:rPr>
                        <a:t>VK.Cloud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09853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VMs in Azure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30"/>
                        </a:rPr>
                        <a:t>Softline.Cloud</a:t>
                      </a:r>
                      <a:r>
                        <a:rPr lang="en-US" sz="1400" dirty="0"/>
                        <a:t>; </a:t>
                      </a:r>
                      <a:r>
                        <a:rPr lang="ru-RU" sz="1400" dirty="0">
                          <a:hlinkClick r:id="rId28"/>
                        </a:rPr>
                        <a:t>Яндекс.Облако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9"/>
                        </a:rPr>
                        <a:t>VK.Cloud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96054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</a:t>
                      </a:r>
                      <a:r>
                        <a:rPr lang="en-US" sz="1400" dirty="0" err="1"/>
                        <a:t>BackUp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hlinkClick r:id="rId27"/>
                        </a:rPr>
                        <a:t>Softline.Cloud</a:t>
                      </a:r>
                      <a:r>
                        <a:rPr lang="en-US" sz="1400" dirty="0"/>
                        <a:t>; </a:t>
                      </a:r>
                      <a:r>
                        <a:rPr lang="ru-RU" sz="1400" dirty="0" err="1">
                          <a:hlinkClick r:id="rId28"/>
                        </a:rPr>
                        <a:t>Яндекс.Облако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9"/>
                        </a:rPr>
                        <a:t>VK.Cloud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993750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Archive Storage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hlinkClick r:id="rId27"/>
                        </a:rPr>
                        <a:t>Softline.Cloud</a:t>
                      </a:r>
                      <a:r>
                        <a:rPr lang="en-US" sz="1400" dirty="0"/>
                        <a:t>; </a:t>
                      </a:r>
                      <a:r>
                        <a:rPr lang="ru-RU" sz="1400" dirty="0" err="1">
                          <a:hlinkClick r:id="rId28"/>
                        </a:rPr>
                        <a:t>Яндекс.Облако</a:t>
                      </a:r>
                      <a:r>
                        <a:rPr lang="en-US" sz="1400" dirty="0"/>
                        <a:t>; </a:t>
                      </a:r>
                      <a:r>
                        <a:rPr lang="en-US" sz="1400" dirty="0">
                          <a:hlinkClick r:id="rId29"/>
                        </a:rPr>
                        <a:t>VK.Cloud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62487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Veeam Backup for O/M365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hlinkClick r:id="rId31"/>
                        </a:rPr>
                        <a:t>КИБЕР Бэкап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213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8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10798-E801-41FF-991B-E097FBF2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ВАУЧЕР </a:t>
            </a:r>
            <a:r>
              <a:rPr lang="en-US" sz="3200" dirty="0"/>
              <a:t>SOFTLINE – </a:t>
            </a:r>
            <a:r>
              <a:rPr lang="ru-RU" sz="3200" dirty="0"/>
              <a:t>ЗАМЕНА ВАУЧЕРАМ </a:t>
            </a:r>
            <a:r>
              <a:rPr lang="en-US" sz="3200" dirty="0"/>
              <a:t>MICROSOFT</a:t>
            </a:r>
            <a:endParaRPr lang="ru-RU" sz="3200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A06C859-AF28-42A1-A37B-B4F6010B8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Ваучер </a:t>
            </a:r>
            <a:r>
              <a:rPr lang="ru-RU" dirty="0" err="1"/>
              <a:t>Softline</a:t>
            </a:r>
            <a:r>
              <a:rPr lang="ru-RU" dirty="0"/>
              <a:t> – это сертификат (пакет часов) на работы и консалтинг, по отдельным ваучерам ещё также на техподдержку и обучение со скидкой, в зависимости от объёма приобретённых курсов на авторских курсах в Учебном центре </a:t>
            </a:r>
            <a:r>
              <a:rPr lang="ru-RU" dirty="0" err="1"/>
              <a:t>Softline</a:t>
            </a:r>
            <a:r>
              <a:rPr lang="ru-RU" dirty="0"/>
              <a:t> номиналом от 5 до 60 дней с возможностью использования в течение года с момента приобретения</a:t>
            </a:r>
          </a:p>
          <a:p>
            <a:endParaRPr lang="ru-RU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54F4B943-80F4-4DF8-84E0-1DCEC39863FB}"/>
              </a:ext>
            </a:extLst>
          </p:cNvPr>
          <p:cNvGraphicFramePr>
            <a:graphicFrameLocks noGrp="1"/>
          </p:cNvGraphicFramePr>
          <p:nvPr/>
        </p:nvGraphicFramePr>
        <p:xfrm>
          <a:off x="426884" y="4156947"/>
          <a:ext cx="1121425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15">
                  <a:extLst>
                    <a:ext uri="{9D8B030D-6E8A-4147-A177-3AD203B41FA5}">
                      <a16:colId xmlns:a16="http://schemas.microsoft.com/office/drawing/2014/main" val="2934896221"/>
                    </a:ext>
                  </a:extLst>
                </a:gridCol>
                <a:gridCol w="4872751">
                  <a:extLst>
                    <a:ext uri="{9D8B030D-6E8A-4147-A177-3AD203B41FA5}">
                      <a16:colId xmlns:a16="http://schemas.microsoft.com/office/drawing/2014/main" val="124407660"/>
                    </a:ext>
                  </a:extLst>
                </a:gridCol>
                <a:gridCol w="5982788">
                  <a:extLst>
                    <a:ext uri="{9D8B030D-6E8A-4147-A177-3AD203B41FA5}">
                      <a16:colId xmlns:a16="http://schemas.microsoft.com/office/drawing/2014/main" val="2868120116"/>
                    </a:ext>
                  </a:extLst>
                </a:gridCol>
              </a:tblGrid>
              <a:tr h="244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Тип ваучера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Материалы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245089"/>
                  </a:ext>
                </a:extLst>
              </a:tr>
              <a:tr h="244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Безопасная инфраструктура на </a:t>
                      </a: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Microsoft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2" action="ppaction://hlinksldjump"/>
                        </a:rPr>
                        <a:t>слайды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 </a:t>
                      </a:r>
                      <a:r>
                        <a:rPr lang="en-US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3"/>
                        </a:rPr>
                        <a:t>onepager</a:t>
                      </a: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ru-RU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4"/>
                        </a:rPr>
                        <a:t>презентация</a:t>
                      </a: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ru-RU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5"/>
                        </a:rPr>
                        <a:t>каталог</a:t>
                      </a:r>
                      <a:r>
                        <a:rPr lang="en-US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6" action="ppaction://hlinksldjump"/>
                        </a:rPr>
                        <a:t>sku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509932"/>
                  </a:ext>
                </a:extLst>
              </a:tr>
              <a:tr h="256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Российские и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 Source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решения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7" action="ppaction://hlinksldjump"/>
                        </a:rPr>
                        <a:t>слайды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 </a:t>
                      </a:r>
                      <a:r>
                        <a:rPr lang="en-US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8"/>
                        </a:rPr>
                        <a:t>onepager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9"/>
                        </a:rPr>
                        <a:t>презентация</a:t>
                      </a: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ru-RU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10"/>
                        </a:rPr>
                        <a:t>каталог</a:t>
                      </a:r>
                      <a:r>
                        <a:rPr lang="en-US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6" action="ppaction://hlinksldjump"/>
                        </a:rPr>
                        <a:t>sku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47337"/>
                  </a:ext>
                </a:extLst>
              </a:tr>
              <a:tr h="256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Услуги по пусконаладке и поддержке аппаратного обеспечения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11" action="ppaction://hlinksldjump"/>
                        </a:rPr>
                        <a:t>слайды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 </a:t>
                      </a:r>
                      <a:r>
                        <a:rPr lang="en-US" sz="1400" kern="1200" dirty="0" err="1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8"/>
                        </a:rPr>
                        <a:t>onepager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9"/>
                        </a:rPr>
                        <a:t>презентация</a:t>
                      </a:r>
                      <a:r>
                        <a:rPr lang="ru-RU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ru-RU" sz="14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  <a:hlinkClick r:id="rId10"/>
                        </a:rPr>
                        <a:t>каталог</a:t>
                      </a:r>
                      <a:r>
                        <a:rPr lang="en-US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;</a:t>
                      </a:r>
                      <a:r>
                        <a:rPr lang="en-US" sz="14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hlinkClick r:id="rId6" action="ppaction://hlinksldjump"/>
                        </a:rPr>
                        <a:t>sku</a:t>
                      </a:r>
                      <a:endParaRPr lang="ru-RU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235669"/>
                  </a:ext>
                </a:extLst>
              </a:tr>
              <a:tr h="244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Кастомный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ваучер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62626">
                              <a:lumMod val="75000"/>
                              <a:lumOff val="25000"/>
                            </a:srgbClr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Разрабатывается по запросу исходя из потребностей заказчика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435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67A6F1-7F63-4DAA-B098-7501089087CD}"/>
              </a:ext>
            </a:extLst>
          </p:cNvPr>
          <p:cNvSpPr txBox="1"/>
          <p:nvPr/>
        </p:nvSpPr>
        <p:spPr>
          <a:xfrm>
            <a:off x="481357" y="3341703"/>
            <a:ext cx="77577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Ваучеры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Softline 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это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Замена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xDPS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(planning vouchers)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и Замена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SATV (training vouchers)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4386" y="406345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ИНФРАСТРУКТУРНЫЕ РЕШЕНИЯ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504387" y="1042245"/>
          <a:ext cx="11183228" cy="528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634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2502568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3104148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  <a:gridCol w="3024878">
                  <a:extLst>
                    <a:ext uri="{9D8B030D-6E8A-4147-A177-3AD203B41FA5}">
                      <a16:colId xmlns:a16="http://schemas.microsoft.com/office/drawing/2014/main" val="1910285223"/>
                    </a:ext>
                  </a:extLst>
                </a:gridCol>
              </a:tblGrid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On-premise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Hybrid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201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Windows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Pro/Enterprise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Azure Active Directory </a:t>
                      </a:r>
                      <a:r>
                        <a:rPr lang="ru-RU" sz="1400" dirty="0"/>
                        <a:t>+</a:t>
                      </a:r>
                      <a:r>
                        <a:rPr lang="en-US" sz="1400" dirty="0"/>
                        <a:t> Premium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Windows 365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Std/Professional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Microsoft 365 / Office 365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 Virtual Desktop on Azure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Windows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Local AD &amp; Azure AD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O/M365 tenant configuration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VMware horizon on Azure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SQL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SQL (on-prem + online)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O/M365/Azure tenant migration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Citrix Managed Desktop on Azure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Exchange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Exchange (on-prem + online)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Exchange Online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AD Proxy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Skype for Business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SfB</a:t>
                      </a:r>
                      <a:r>
                        <a:rPr lang="en-US" sz="1400" dirty="0"/>
                        <a:t> (on-prem + Teams)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OneDrive 4B / SharePoint Online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AD Identity Protection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System Center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Microsoft Endpoint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Teams / Teams Phone System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Private virtual network on Azure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-SC Configuration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Teams Meetings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IaaS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9367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-SC Operations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Intune (</a:t>
                      </a:r>
                      <a:r>
                        <a:rPr lang="en-US" sz="1400" dirty="0" err="1"/>
                        <a:t>incl.Outlook</a:t>
                      </a:r>
                      <a:r>
                        <a:rPr lang="en-US" sz="1400" dirty="0"/>
                        <a:t> Mobile MAM)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Monitor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5724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-SC Service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Site Recovery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</a:t>
                      </a:r>
                      <a:r>
                        <a:rPr lang="en-US" sz="1400" dirty="0" err="1"/>
                        <a:t>BackUp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09853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-SC Virtual Machine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VMs in Azure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DevOps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960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-SC Data Protection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SAP on Azure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5898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-SC Orchestrator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1C on Azure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35167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-SC Endpoint Protection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VPN Gateway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929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Veeam Backup for O/M365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Storage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909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SQL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11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4386" y="406345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РЕШЕНИЯ ПО КИБЕРБЕЗОПАСНОСТИ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573238" y="1033536"/>
          <a:ext cx="10914079" cy="528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520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2959705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  <a:gridCol w="2482654">
                  <a:extLst>
                    <a:ext uri="{9D8B030D-6E8A-4147-A177-3AD203B41FA5}">
                      <a16:colId xmlns:a16="http://schemas.microsoft.com/office/drawing/2014/main" val="1910285223"/>
                    </a:ext>
                  </a:extLst>
                </a:gridCol>
              </a:tblGrid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On-premise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201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Active Directory RMS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DLP for Teams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Exchange Online Protection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Bastion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BitLocker for Enterprises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DLP for OneDrive for business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SSO solution: Secure app access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Azure Defender for Servers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Windows Hello for business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DLP for SharePoint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Azure Information Protection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Azure Arc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Microsoft Identity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DLP for Exchange Online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Microsoft Inf</a:t>
                      </a:r>
                      <a:r>
                        <a:rPr lang="ru-RU" sz="1200" dirty="0"/>
                        <a:t>-</a:t>
                      </a:r>
                      <a:r>
                        <a:rPr lang="en-US" sz="1200" dirty="0" err="1"/>
                        <a:t>tion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Protection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Microsoft Endpoint Manager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Microsoft 365 Defender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Sensitivity Labels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 ME Configuration Manager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Defender for Endpoint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O365 Message Encryption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 Intune (Outlook Mobile MAM)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nn-NO" sz="1200" dirty="0"/>
                        <a:t>Defender for Office 365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Double Key Encryption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</a:t>
                      </a:r>
                      <a:r>
                        <a:rPr lang="en-US" sz="1200" dirty="0"/>
                        <a:t> Defender for Identity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Service Encryption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9367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Microsoft Cloud App Security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Inf-</a:t>
                      </a:r>
                      <a:r>
                        <a:rPr lang="en-US" sz="1200" dirty="0" err="1"/>
                        <a:t>tion</a:t>
                      </a:r>
                      <a:r>
                        <a:rPr lang="en-US" sz="1200"/>
                        <a:t> Rights </a:t>
                      </a:r>
                      <a:r>
                        <a:rPr lang="en-US" sz="1200" dirty="0"/>
                        <a:t>Management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5724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AD Identity Protection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AD Proxy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09853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Azure AD Premium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AD App provisioning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960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</a:t>
                      </a:r>
                      <a:r>
                        <a:rPr lang="en-US" sz="1200" dirty="0"/>
                        <a:t> Conditional Access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Azure Sentinel</a:t>
                      </a:r>
                      <a:endParaRPr lang="ru-RU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5898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</a:t>
                      </a:r>
                      <a:r>
                        <a:rPr lang="en-US" sz="1200" dirty="0"/>
                        <a:t> Azure AD External Identities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Compliance Manager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35167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</a:t>
                      </a:r>
                      <a:r>
                        <a:rPr lang="en-US" sz="1200" dirty="0"/>
                        <a:t> Multifactor authentication (MFA)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Advanced eDiscovery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929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Passwordless</a:t>
                      </a:r>
                      <a:r>
                        <a:rPr lang="en-US" sz="1200" dirty="0"/>
                        <a:t> Authentication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Security Center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909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- </a:t>
                      </a:r>
                      <a:r>
                        <a:rPr lang="en-US" sz="1200" dirty="0"/>
                        <a:t>Privileged Identity Management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Microsoft Secure Score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6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4386" y="406345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БИЗНЕС ПРИЛОЖЕНИЯ И РАБОТА С ДАННЫМИ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504386" y="1016119"/>
          <a:ext cx="10914079" cy="528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520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2959705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  <a:gridCol w="2482654">
                  <a:extLst>
                    <a:ext uri="{9D8B030D-6E8A-4147-A177-3AD203B41FA5}">
                      <a16:colId xmlns:a16="http://schemas.microsoft.com/office/drawing/2014/main" val="1910285223"/>
                    </a:ext>
                  </a:extLst>
                </a:gridCol>
              </a:tblGrid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On-premise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201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SQL Server. SSIS. SSAS. SSRS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Azure SQL Database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Databricks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Bot Service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Excel. Power Query. Power Pivot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SQL Server on Virtual Machines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HDInsight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Azure App Service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SQL Data Warehouse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SQL Data Warehouse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Azure Data Explorer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Azure SQL DB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BI Report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Power BI Service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Stream Analytics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Kubernetes Services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SharePoint Server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SharePoint online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Data Share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Microservices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Project Server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Project online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Data Lake Analytics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Serverless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Data Factory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Analysis Services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Containers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Synapse Analytics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Event Hubs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9367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Power Automate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Time Series Insights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5724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Power Apps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Data Lake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09853"/>
                  </a:ext>
                </a:extLst>
              </a:tr>
              <a:tr h="321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VIVA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Blob storage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960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Viva Topics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Azure Files</a:t>
                      </a:r>
                      <a:endParaRPr lang="ru-RU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5898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Viva Connections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SQL Managed Instance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35167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Viva Learning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Queue service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9295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Viva Insights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DB Migration Service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9095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Teams apps &amp; solutions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Azure Cognitive Services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1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6549EB04-4A34-4016-B17A-E266BA6B2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80B5F4-DDA4-4C8F-AF86-DE9E4AB9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ПНР, ВИРТУАЛИЗАЦИЯ И СРК</a:t>
            </a:r>
          </a:p>
        </p:txBody>
      </p:sp>
      <p:graphicFrame>
        <p:nvGraphicFramePr>
          <p:cNvPr id="6" name="Таблица 2">
            <a:extLst>
              <a:ext uri="{FF2B5EF4-FFF2-40B4-BE49-F238E27FC236}">
                <a16:creationId xmlns:a16="http://schemas.microsoft.com/office/drawing/2014/main" id="{8281B366-E030-470F-9AB0-CD9A13C93A2C}"/>
              </a:ext>
            </a:extLst>
          </p:cNvPr>
          <p:cNvGraphicFramePr>
            <a:graphicFrameLocks noGrp="1"/>
          </p:cNvGraphicFramePr>
          <p:nvPr/>
        </p:nvGraphicFramePr>
        <p:xfrm>
          <a:off x="488875" y="1656522"/>
          <a:ext cx="11152262" cy="279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188">
                  <a:extLst>
                    <a:ext uri="{9D8B030D-6E8A-4147-A177-3AD203B41FA5}">
                      <a16:colId xmlns:a16="http://schemas.microsoft.com/office/drawing/2014/main" val="312606642"/>
                    </a:ext>
                  </a:extLst>
                </a:gridCol>
                <a:gridCol w="1959428">
                  <a:extLst>
                    <a:ext uri="{9D8B030D-6E8A-4147-A177-3AD203B41FA5}">
                      <a16:colId xmlns:a16="http://schemas.microsoft.com/office/drawing/2014/main" val="1233730249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2203269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1817868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</a:tblGrid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Виртуализация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Серверное оборудование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Системы хранения данных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Сетевое оборудование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20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Ред Виртуализация (Ред Софт)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Кибер</a:t>
                      </a:r>
                      <a:r>
                        <a:rPr lang="ru-RU" sz="1400" dirty="0"/>
                        <a:t> бэкап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HPE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DELL/EMC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ЭЛТЕКС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Альт Сервер Виртуализации (Базальт)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INFERIT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Huawei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Qtech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zVirt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YADRO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NetApp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Host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VM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Аквариус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Аэродиск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Space VM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DEPO Computers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Raidix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ROSA Virtualization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Гравитон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НПО «БАУМ»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301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Р-виртуализация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Р-хранилище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537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4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0133" y="282520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Для каких целей заказчики приобретали ваучеры?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210133" y="907878"/>
          <a:ext cx="11771734" cy="4985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25">
                  <a:extLst>
                    <a:ext uri="{9D8B030D-6E8A-4147-A177-3AD203B41FA5}">
                      <a16:colId xmlns:a16="http://schemas.microsoft.com/office/drawing/2014/main" val="1416996190"/>
                    </a:ext>
                  </a:extLst>
                </a:gridCol>
                <a:gridCol w="3242472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3193774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4944963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</a:tblGrid>
              <a:tr h="46602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Направление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Ваучер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Причина покупки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Строительная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Инфраструктурный на 10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KSMG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(40 часов), Развёртывание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CGP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(40 часов) </a:t>
                      </a: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Инвестирование в доходные объекты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Инфраструктурный на 15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Задачи внутри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skype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 диагностика проблемы с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RDS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Металлургическое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х Инфраструктурный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Teams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из СНГ </a:t>
                      </a: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Российская генерирующая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10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при разделении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тенанта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Банк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Инфраструктурный 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Траблшутинг в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Exchange Online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программ для ЭВМ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15 дней, Универсальный на 15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Работы по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SharePoint on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 2019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траблшутинг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 Office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2205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Производственное предприятие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15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Пилотноая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миграция почтовых ящиков в ОАЭ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Строительная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Траблшутинг в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Exchange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83291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Оптовая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15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Поддержка инфраструктуры, под будущие задачи резерв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12693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Логистика (морская)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10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 будущие задачи резерв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37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0133" y="282520"/>
            <a:ext cx="9570486" cy="803329"/>
          </a:xfrm>
          <a:prstGeom prst="rect">
            <a:avLst/>
          </a:prstGeom>
        </p:spPr>
        <p:txBody>
          <a:bodyPr/>
          <a:lstStyle/>
          <a:p>
            <a:r>
              <a:rPr lang="ru-RU" sz="2800" dirty="0"/>
              <a:t>Для каких целей заказчики приобретали ваучеры?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A3F2DC0-4607-4264-94AC-8AD40952E619}"/>
              </a:ext>
            </a:extLst>
          </p:cNvPr>
          <p:cNvGraphicFramePr>
            <a:graphicFrameLocks noGrp="1"/>
          </p:cNvGraphicFramePr>
          <p:nvPr/>
        </p:nvGraphicFramePr>
        <p:xfrm>
          <a:off x="210133" y="907878"/>
          <a:ext cx="11771734" cy="486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25">
                  <a:extLst>
                    <a:ext uri="{9D8B030D-6E8A-4147-A177-3AD203B41FA5}">
                      <a16:colId xmlns:a16="http://schemas.microsoft.com/office/drawing/2014/main" val="1416996190"/>
                    </a:ext>
                  </a:extLst>
                </a:gridCol>
                <a:gridCol w="3176212">
                  <a:extLst>
                    <a:ext uri="{9D8B030D-6E8A-4147-A177-3AD203B41FA5}">
                      <a16:colId xmlns:a16="http://schemas.microsoft.com/office/drawing/2014/main" val="1424133128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02507368"/>
                    </a:ext>
                  </a:extLst>
                </a:gridCol>
                <a:gridCol w="4242597">
                  <a:extLst>
                    <a:ext uri="{9D8B030D-6E8A-4147-A177-3AD203B41FA5}">
                      <a16:colId xmlns:a16="http://schemas.microsoft.com/office/drawing/2014/main" val="2788744251"/>
                    </a:ext>
                  </a:extLst>
                </a:gridCol>
              </a:tblGrid>
              <a:tr h="46602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Направление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Ваучер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Причина покупки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155819"/>
                  </a:ext>
                </a:extLst>
              </a:tr>
              <a:tr h="45919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во внедрении и настройке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Skype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или телефонии</a:t>
                      </a: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799957879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Коммерческая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20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Траблшутинг продуктов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поддержка инфраструктуры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73740"/>
                  </a:ext>
                </a:extLst>
              </a:tr>
              <a:tr h="40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Строительная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15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Работы по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SCCM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3661835602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Поставка материалов и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Импортозамещение и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OpenSource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12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в миграции на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CommunigatePro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3805722064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Пищевая промышленность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Импортозамещение и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OpenSource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12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Тестирование и пилотирование российского ПО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06570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Государственный университет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Импортозамещение и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OpenSource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24 дня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Внедрение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МойОфис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2081"/>
                  </a:ext>
                </a:extLst>
              </a:tr>
              <a:tr h="285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безалкогольных напитков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Импортозамещение и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OpenSource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9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в миграции на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CommunigatePro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8053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Юридическая фирма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Поддержка инфраструктуры на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83291"/>
                  </a:ext>
                </a:extLst>
              </a:tr>
              <a:tr h="374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разработчик программного обеспечения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Инфраструктурный на 5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Teams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из СНГ </a:t>
                      </a:r>
                    </a:p>
                  </a:txBody>
                  <a:tcPr marL="68580" marR="68580" marT="9525" marB="9525"/>
                </a:tc>
                <a:extLst>
                  <a:ext uri="{0D108BD9-81ED-4DB2-BD59-A6C34878D82A}">
                    <a16:rowId xmlns:a16="http://schemas.microsoft.com/office/drawing/2014/main" val="2913212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9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D27AF8-5856-449D-A60C-DBFB427AF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320" y="2193418"/>
            <a:ext cx="6506818" cy="45442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/>
              <a:t>Отсутствие вендорской технической поддержки.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/>
              <a:t>Низкий уровень информационной поддержки.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/>
              <a:t>Периодические ограничения доступа к дистрибутивам и критическим обновлениям.</a:t>
            </a:r>
          </a:p>
          <a:p>
            <a:pPr marL="342900" indent="-342900">
              <a:buFont typeface="+mj-lt"/>
              <a:buAutoNum type="arabicPeriod"/>
            </a:pPr>
            <a:r>
              <a:rPr lang="ru-RU"/>
              <a:t>Отсутствие возможности приобретения новых лицензий. </a:t>
            </a:r>
          </a:p>
          <a:p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72C1FE6B-34AE-487A-8FB9-5E31A24F1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320" y="1418165"/>
            <a:ext cx="6506818" cy="477077"/>
          </a:xfrm>
        </p:spPr>
        <p:txBody>
          <a:bodyPr/>
          <a:lstStyle/>
          <a:p>
            <a:r>
              <a:rPr lang="ru-RU" sz="2000"/>
              <a:t>Прекращение работы </a:t>
            </a:r>
            <a:r>
              <a:rPr lang="en-US" sz="2000"/>
              <a:t>Microsoft </a:t>
            </a:r>
            <a:r>
              <a:rPr lang="ru-RU" sz="2000"/>
              <a:t>на территории РФ</a:t>
            </a:r>
            <a:endParaRPr lang="ru-RU" sz="20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77203D-33AA-4EDD-86BC-3B26FA74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320" y="444640"/>
            <a:ext cx="3900623" cy="509517"/>
          </a:xfrm>
        </p:spPr>
        <p:txBody>
          <a:bodyPr/>
          <a:lstStyle/>
          <a:p>
            <a:r>
              <a:rPr lang="ru-RU"/>
              <a:t>НЕИЗБЕЖНЫЕ ПОСЛЕДСТВИЯ</a:t>
            </a:r>
            <a:br>
              <a:rPr lang="ru-RU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9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8D881D-9250-4C65-B82F-E7D778C9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ОКОНЧАНИЕ ПОДДЕРЖКИ </a:t>
            </a:r>
            <a:r>
              <a:rPr lang="en-US" dirty="0"/>
              <a:t>MICROSOFT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B64F6AEC-84C5-4F0D-ACA3-ADEC16ED284D}"/>
              </a:ext>
            </a:extLst>
          </p:cNvPr>
          <p:cNvGraphicFramePr>
            <a:graphicFrameLocks noGrp="1"/>
          </p:cNvGraphicFramePr>
          <p:nvPr/>
        </p:nvGraphicFramePr>
        <p:xfrm>
          <a:off x="488874" y="1018843"/>
          <a:ext cx="11152260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984">
                  <a:extLst>
                    <a:ext uri="{9D8B030D-6E8A-4147-A177-3AD203B41FA5}">
                      <a16:colId xmlns:a16="http://schemas.microsoft.com/office/drawing/2014/main" val="6615681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86171875"/>
                    </a:ext>
                  </a:extLst>
                </a:gridCol>
                <a:gridCol w="1762626">
                  <a:extLst>
                    <a:ext uri="{9D8B030D-6E8A-4147-A177-3AD203B41FA5}">
                      <a16:colId xmlns:a16="http://schemas.microsoft.com/office/drawing/2014/main" val="2738122583"/>
                    </a:ext>
                  </a:extLst>
                </a:gridCol>
                <a:gridCol w="1931069">
                  <a:extLst>
                    <a:ext uri="{9D8B030D-6E8A-4147-A177-3AD203B41FA5}">
                      <a16:colId xmlns:a16="http://schemas.microsoft.com/office/drawing/2014/main" val="237135814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626177382"/>
                    </a:ext>
                  </a:extLst>
                </a:gridCol>
                <a:gridCol w="1943681">
                  <a:extLst>
                    <a:ext uri="{9D8B030D-6E8A-4147-A177-3AD203B41FA5}">
                      <a16:colId xmlns:a16="http://schemas.microsoft.com/office/drawing/2014/main" val="5520193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Windows Server</a:t>
                      </a:r>
                      <a:r>
                        <a:rPr lang="ru-RU" sz="15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Exchange Server</a:t>
                      </a:r>
                      <a:endParaRPr lang="ru-RU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Microsoft Office</a:t>
                      </a:r>
                      <a:endParaRPr lang="ru-RU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18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14 октября 2031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октября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13 октября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535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9 января 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2016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октября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октября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2016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12 января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2013</a:t>
                      </a:r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 апреля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2016</a:t>
                      </a:r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октября 2025</a:t>
                      </a:r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71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1"/>
                          </a:solidFill>
                        </a:rPr>
                        <a:t>2012/R2</a:t>
                      </a:r>
                      <a:endParaRPr lang="ru-RU" sz="15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accent1"/>
                          </a:solidFill>
                        </a:rPr>
                        <a:t>10 октября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2010, 2007, 2003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11 апреля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76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2008</a:t>
                      </a:r>
                      <a:r>
                        <a:rPr lang="en-US" sz="1500" dirty="0"/>
                        <a:t>, 2003, 2000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2010</a:t>
                      </a:r>
                      <a:r>
                        <a:rPr lang="en-US" sz="1500" dirty="0"/>
                        <a:t>, 2007, 2003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9193"/>
                  </a:ext>
                </a:extLst>
              </a:tr>
            </a:tbl>
          </a:graphicData>
        </a:graphic>
      </p:graphicFrame>
      <p:graphicFrame>
        <p:nvGraphicFramePr>
          <p:cNvPr id="8" name="Таблица 6">
            <a:extLst>
              <a:ext uri="{FF2B5EF4-FFF2-40B4-BE49-F238E27FC236}">
                <a16:creationId xmlns:a16="http://schemas.microsoft.com/office/drawing/2014/main" id="{E2DE774D-927F-4036-9CDB-2FA5F6979AD3}"/>
              </a:ext>
            </a:extLst>
          </p:cNvPr>
          <p:cNvGraphicFramePr>
            <a:graphicFrameLocks noGrp="1"/>
          </p:cNvGraphicFramePr>
          <p:nvPr/>
        </p:nvGraphicFramePr>
        <p:xfrm>
          <a:off x="488874" y="3743298"/>
          <a:ext cx="11152260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984">
                  <a:extLst>
                    <a:ext uri="{9D8B030D-6E8A-4147-A177-3AD203B41FA5}">
                      <a16:colId xmlns:a16="http://schemas.microsoft.com/office/drawing/2014/main" val="6615681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86171875"/>
                    </a:ext>
                  </a:extLst>
                </a:gridCol>
                <a:gridCol w="1762626">
                  <a:extLst>
                    <a:ext uri="{9D8B030D-6E8A-4147-A177-3AD203B41FA5}">
                      <a16:colId xmlns:a16="http://schemas.microsoft.com/office/drawing/2014/main" val="2738122583"/>
                    </a:ext>
                  </a:extLst>
                </a:gridCol>
                <a:gridCol w="1931069">
                  <a:extLst>
                    <a:ext uri="{9D8B030D-6E8A-4147-A177-3AD203B41FA5}">
                      <a16:colId xmlns:a16="http://schemas.microsoft.com/office/drawing/2014/main" val="237135814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626177382"/>
                    </a:ext>
                  </a:extLst>
                </a:gridCol>
                <a:gridCol w="1943681">
                  <a:extLst>
                    <a:ext uri="{9D8B030D-6E8A-4147-A177-3AD203B41FA5}">
                      <a16:colId xmlns:a16="http://schemas.microsoft.com/office/drawing/2014/main" val="5520193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Windows</a:t>
                      </a:r>
                      <a:endParaRPr lang="ru-RU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SQL Server</a:t>
                      </a:r>
                      <a:endParaRPr lang="ru-RU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Skype for Business (Lync)</a:t>
                      </a:r>
                      <a:endParaRPr lang="ru-RU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18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Дата окончания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Определяются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2019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</a:t>
                      </a:r>
                      <a:r>
                        <a:rPr lang="ru-RU" sz="1500" dirty="0"/>
                        <a:t> января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</a:t>
                      </a:r>
                      <a:r>
                        <a:rPr lang="en-US" sz="1500" dirty="0"/>
                        <a:t>19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</a:t>
                      </a:r>
                      <a:r>
                        <a:rPr lang="ru-RU" sz="1500" dirty="0"/>
                        <a:t> октября 202</a:t>
                      </a:r>
                      <a:r>
                        <a:rPr lang="en-US" sz="1500" dirty="0"/>
                        <a:t>5</a:t>
                      </a:r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535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14 октября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2017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12 октября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</a:t>
                      </a:r>
                      <a:r>
                        <a:rPr lang="en-US" sz="1500" dirty="0"/>
                        <a:t>5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октября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10 января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2016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14 июля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FF0000"/>
                          </a:solidFill>
                        </a:rPr>
                        <a:t>11 апреля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71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8, 7</a:t>
                      </a:r>
                      <a:r>
                        <a:rPr lang="en-US" sz="1500" dirty="0"/>
                        <a:t>, Vista, XP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2014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</a:rPr>
                        <a:t>9 июля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2010</a:t>
                      </a:r>
                      <a:r>
                        <a:rPr lang="en-US" sz="1500" dirty="0"/>
                        <a:t>, 2007, 2005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76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2012, 2008, 2005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Сняты с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2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AAEB1-1B0D-43F1-A313-A5F97513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ТОП-5 РОССИЙСКИХ РАЗРАБОТЧИКОВ ОС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34BEDF-CC18-4EEE-86FA-1B58BEEFB55B}"/>
              </a:ext>
            </a:extLst>
          </p:cNvPr>
          <p:cNvGraphicFramePr>
            <a:graphicFrameLocks noGrp="1"/>
          </p:cNvGraphicFramePr>
          <p:nvPr/>
        </p:nvGraphicFramePr>
        <p:xfrm>
          <a:off x="580271" y="1283766"/>
          <a:ext cx="11042976" cy="418712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82311">
                  <a:extLst>
                    <a:ext uri="{9D8B030D-6E8A-4147-A177-3AD203B41FA5}">
                      <a16:colId xmlns:a16="http://schemas.microsoft.com/office/drawing/2014/main" val="1733572055"/>
                    </a:ext>
                  </a:extLst>
                </a:gridCol>
                <a:gridCol w="1913931">
                  <a:extLst>
                    <a:ext uri="{9D8B030D-6E8A-4147-A177-3AD203B41FA5}">
                      <a16:colId xmlns:a16="http://schemas.microsoft.com/office/drawing/2014/main" val="2486350405"/>
                    </a:ext>
                  </a:extLst>
                </a:gridCol>
                <a:gridCol w="1302667">
                  <a:extLst>
                    <a:ext uri="{9D8B030D-6E8A-4147-A177-3AD203B41FA5}">
                      <a16:colId xmlns:a16="http://schemas.microsoft.com/office/drawing/2014/main" val="1972527775"/>
                    </a:ext>
                  </a:extLst>
                </a:gridCol>
                <a:gridCol w="1419573">
                  <a:extLst>
                    <a:ext uri="{9D8B030D-6E8A-4147-A177-3AD203B41FA5}">
                      <a16:colId xmlns:a16="http://schemas.microsoft.com/office/drawing/2014/main" val="2241342643"/>
                    </a:ext>
                  </a:extLst>
                </a:gridCol>
                <a:gridCol w="1302666">
                  <a:extLst>
                    <a:ext uri="{9D8B030D-6E8A-4147-A177-3AD203B41FA5}">
                      <a16:colId xmlns:a16="http://schemas.microsoft.com/office/drawing/2014/main" val="4115077837"/>
                    </a:ext>
                  </a:extLst>
                </a:gridCol>
                <a:gridCol w="1260914">
                  <a:extLst>
                    <a:ext uri="{9D8B030D-6E8A-4147-A177-3AD203B41FA5}">
                      <a16:colId xmlns:a16="http://schemas.microsoft.com/office/drawing/2014/main" val="151325359"/>
                    </a:ext>
                  </a:extLst>
                </a:gridCol>
                <a:gridCol w="1260914">
                  <a:extLst>
                    <a:ext uri="{9D8B030D-6E8A-4147-A177-3AD203B41FA5}">
                      <a16:colId xmlns:a16="http://schemas.microsoft.com/office/drawing/2014/main" val="345565099"/>
                    </a:ext>
                  </a:extLst>
                </a:gridCol>
              </a:tblGrid>
              <a:tr h="509681">
                <a:tc>
                  <a:txBody>
                    <a:bodyPr/>
                    <a:lstStyle/>
                    <a:p>
                      <a:pPr algn="ctr"/>
                      <a:r>
                        <a:rPr lang="ru-RU" sz="2500" dirty="0"/>
                        <a:t>Компания</a:t>
                      </a:r>
                    </a:p>
                  </a:txBody>
                  <a:tcPr marL="125675" marR="125675" marT="62837" marB="62837">
                    <a:solidFill>
                      <a:srgbClr val="A934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/>
                        <a:t>ОС</a:t>
                      </a:r>
                    </a:p>
                  </a:txBody>
                  <a:tcPr marL="125675" marR="125675" marT="62837" marB="62837">
                    <a:solidFill>
                      <a:srgbClr val="A048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/>
                        <a:t>2018</a:t>
                      </a:r>
                    </a:p>
                  </a:txBody>
                  <a:tcPr marL="125675" marR="125675" marT="62837" marB="62837">
                    <a:solidFill>
                      <a:srgbClr val="8B5F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/>
                        <a:t>2019</a:t>
                      </a:r>
                    </a:p>
                  </a:txBody>
                  <a:tcPr marL="125675" marR="125675" marT="62837" marB="62837">
                    <a:solidFill>
                      <a:srgbClr val="7A6A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/>
                        <a:t>2020</a:t>
                      </a:r>
                    </a:p>
                  </a:txBody>
                  <a:tcPr marL="125675" marR="125675" marT="62837" marB="62837">
                    <a:solidFill>
                      <a:srgbClr val="726E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/>
                        <a:t>2021</a:t>
                      </a:r>
                    </a:p>
                  </a:txBody>
                  <a:tcPr marL="125675" marR="125675" marT="62837" marB="62837">
                    <a:solidFill>
                      <a:srgbClr val="5C75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/>
                        <a:t>2022</a:t>
                      </a:r>
                    </a:p>
                  </a:txBody>
                  <a:tcPr marL="125675" marR="125675" marT="62837" marB="6283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59701"/>
                  </a:ext>
                </a:extLst>
              </a:tr>
              <a:tr h="879723">
                <a:tc>
                  <a:txBody>
                    <a:bodyPr/>
                    <a:lstStyle/>
                    <a:p>
                      <a:r>
                        <a:rPr lang="ru-RU" sz="2500" b="0" dirty="0" err="1"/>
                        <a:t>Русбитех</a:t>
                      </a:r>
                      <a:r>
                        <a:rPr lang="ru-RU" sz="2500" b="0" dirty="0"/>
                        <a:t>-Астра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r>
                        <a:rPr lang="en-US" sz="2500" b="0" dirty="0"/>
                        <a:t>Astra Linux</a:t>
                      </a:r>
                      <a:endParaRPr lang="ru-RU" sz="2500" b="0" dirty="0"/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42%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67%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43%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69%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76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,9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5675" marR="125675" marT="62837" marB="62837" anchor="ctr"/>
                </a:tc>
                <a:extLst>
                  <a:ext uri="{0D108BD9-81ED-4DB2-BD59-A6C34878D82A}">
                    <a16:rowId xmlns:a16="http://schemas.microsoft.com/office/drawing/2014/main" val="250506136"/>
                  </a:ext>
                </a:extLst>
              </a:tr>
              <a:tr h="509681">
                <a:tc>
                  <a:txBody>
                    <a:bodyPr/>
                    <a:lstStyle/>
                    <a:p>
                      <a:r>
                        <a:rPr lang="ru-RU" sz="2500" dirty="0"/>
                        <a:t>Ред софт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r>
                        <a:rPr lang="ru-RU" sz="2500" dirty="0"/>
                        <a:t>Ред ОС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18%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17%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12%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17%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9,5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5675" marR="125675" marT="62837" marB="62837" anchor="ctr"/>
                </a:tc>
                <a:extLst>
                  <a:ext uri="{0D108BD9-81ED-4DB2-BD59-A6C34878D82A}">
                    <a16:rowId xmlns:a16="http://schemas.microsoft.com/office/drawing/2014/main" val="1935736844"/>
                  </a:ext>
                </a:extLst>
              </a:tr>
              <a:tr h="509681">
                <a:tc>
                  <a:txBody>
                    <a:bodyPr/>
                    <a:lstStyle/>
                    <a:p>
                      <a:r>
                        <a:rPr lang="ru-RU" sz="2500" dirty="0"/>
                        <a:t>Базальт СПО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r>
                        <a:rPr lang="ru-RU" sz="2500" dirty="0"/>
                        <a:t>Альт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30%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11%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12,5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5675" marR="125675" marT="62837" marB="62837" anchor="ctr"/>
                </a:tc>
                <a:extLst>
                  <a:ext uri="{0D108BD9-81ED-4DB2-BD59-A6C34878D82A}">
                    <a16:rowId xmlns:a16="http://schemas.microsoft.com/office/drawing/2014/main" val="3958756066"/>
                  </a:ext>
                </a:extLst>
              </a:tr>
              <a:tr h="509681">
                <a:tc>
                  <a:txBody>
                    <a:bodyPr/>
                    <a:lstStyle/>
                    <a:p>
                      <a:r>
                        <a:rPr lang="ru-RU" sz="2500" dirty="0"/>
                        <a:t>Открытая мобильная платформа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r>
                        <a:rPr lang="ru-RU" sz="2500" dirty="0"/>
                        <a:t>Аврора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32%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,2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5675" marR="125675" marT="62837" marB="62837" anchor="ctr"/>
                </a:tc>
                <a:extLst>
                  <a:ext uri="{0D108BD9-81ED-4DB2-BD59-A6C34878D82A}">
                    <a16:rowId xmlns:a16="http://schemas.microsoft.com/office/drawing/2014/main" val="1231732479"/>
                  </a:ext>
                </a:extLst>
              </a:tr>
              <a:tr h="509681">
                <a:tc>
                  <a:txBody>
                    <a:bodyPr/>
                    <a:lstStyle/>
                    <a:p>
                      <a:r>
                        <a:rPr lang="ru-RU" sz="2500" dirty="0"/>
                        <a:t>НТЦ ИТ РОСА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r>
                        <a:rPr lang="ru-RU" sz="2500" dirty="0"/>
                        <a:t>РОСА</a:t>
                      </a:r>
                    </a:p>
                  </a:txBody>
                  <a:tcPr marL="125675" marR="125675" marT="62837" marB="628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1%</a:t>
                      </a:r>
                      <a:endParaRPr kumimoji="0" lang="ru-RU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125675" marR="125675" marT="62837" marB="6283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0,9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5675" marR="125675" marT="62837" marB="62837" anchor="ctr"/>
                </a:tc>
                <a:extLst>
                  <a:ext uri="{0D108BD9-81ED-4DB2-BD59-A6C34878D82A}">
                    <a16:rowId xmlns:a16="http://schemas.microsoft.com/office/drawing/2014/main" val="388211925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F9C10A-463B-45D9-A924-4BA0C9EA8DB3}"/>
              </a:ext>
            </a:extLst>
          </p:cNvPr>
          <p:cNvSpPr txBox="1"/>
          <p:nvPr/>
        </p:nvSpPr>
        <p:spPr>
          <a:xfrm>
            <a:off x="580271" y="5949696"/>
            <a:ext cx="886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CNews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https://www.cnews.ru/news/top/2023-06-08_v_tope_razrabotchikov_rossijskih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A876B4E-966E-4589-A944-A4CCAFBE750A}"/>
              </a:ext>
            </a:extLst>
          </p:cNvPr>
          <p:cNvSpPr/>
          <p:nvPr/>
        </p:nvSpPr>
        <p:spPr>
          <a:xfrm>
            <a:off x="6291264" y="1662113"/>
            <a:ext cx="5327650" cy="4119562"/>
          </a:xfrm>
          <a:prstGeom prst="roundRect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D61DDD3-3E89-4179-B5A6-640B286F6F6C}"/>
              </a:ext>
            </a:extLst>
          </p:cNvPr>
          <p:cNvSpPr/>
          <p:nvPr/>
        </p:nvSpPr>
        <p:spPr>
          <a:xfrm>
            <a:off x="349250" y="1662113"/>
            <a:ext cx="5327650" cy="4119562"/>
          </a:xfrm>
          <a:prstGeom prst="round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5621732-CF4A-49BB-B7D7-02215AD0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15" y="140967"/>
            <a:ext cx="11053763" cy="1267905"/>
          </a:xfrm>
        </p:spPr>
        <p:txBody>
          <a:bodyPr/>
          <a:lstStyle/>
          <a:p>
            <a:pPr algn="l"/>
            <a:r>
              <a:rPr lang="ru-RU" sz="3200" dirty="0"/>
              <a:t>СЕРВИСНЫЕ РАБОТЫ</a:t>
            </a:r>
            <a:br>
              <a:rPr lang="ru-RU" sz="3200" dirty="0"/>
            </a:br>
            <a:r>
              <a:rPr lang="ru-RU" sz="3200" dirty="0"/>
              <a:t>В ИТ-ИНФРАСТРУКТУРЕ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52C4026-35D8-49E6-9BBE-8C8AB48FA75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9322" y="1963874"/>
            <a:ext cx="5329238" cy="47783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Заказчик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A09815-4C8F-4B8B-BBD1-7EA2EB2D7C3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57766" y="2172021"/>
            <a:ext cx="5057209" cy="4545013"/>
          </a:xfrm>
          <a:prstGeom prst="rect">
            <a:avLst/>
          </a:prstGeom>
        </p:spPr>
        <p:txBody>
          <a:bodyPr/>
          <a:lstStyle/>
          <a:p>
            <a:endParaRPr lang="ru-RU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Отток квалифицированных специалистов.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Отсутствие возможности приобретения новых лицензий.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Сложность выбора стратегии дальнейшего развития.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Высокий риск увеличения сроков реализации проектов миграции.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Отсутствие актуальной информации.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1B2CB-2252-4D32-B068-2F3887B1BD8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03523" y="2202793"/>
            <a:ext cx="4917355" cy="4545012"/>
          </a:xfrm>
          <a:prstGeom prst="rect">
            <a:avLst/>
          </a:prstGeom>
        </p:spPr>
        <p:txBody>
          <a:bodyPr/>
          <a:lstStyle/>
          <a:p>
            <a:endParaRPr lang="ru-RU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Штат сертифицированных Архитекторов, Инженеров и разработчиков по ключевым продуктам </a:t>
            </a:r>
            <a:r>
              <a:rPr lang="en-US" sz="1800" dirty="0">
                <a:solidFill>
                  <a:schemeClr val="bg1"/>
                </a:solidFill>
              </a:rPr>
              <a:t>on-premise </a:t>
            </a:r>
            <a:r>
              <a:rPr lang="ru-RU" sz="1800" dirty="0">
                <a:solidFill>
                  <a:schemeClr val="bg1"/>
                </a:solidFill>
              </a:rPr>
              <a:t>и </a:t>
            </a:r>
            <a:r>
              <a:rPr lang="en-US" sz="1800" dirty="0">
                <a:solidFill>
                  <a:schemeClr val="bg1"/>
                </a:solidFill>
              </a:rPr>
              <a:t>cloud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Объемный портфель успешно реализованных проектов.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Возможность миграции в зарубежный тенант </a:t>
            </a:r>
            <a:r>
              <a:rPr lang="en-US" sz="1800" dirty="0">
                <a:solidFill>
                  <a:schemeClr val="bg1"/>
                </a:solidFill>
              </a:rPr>
              <a:t>Microsoft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Возможность расширить набор лицензий путем размещения инфраструктуры в облаке </a:t>
            </a:r>
            <a:r>
              <a:rPr lang="en-US" sz="1800" dirty="0">
                <a:solidFill>
                  <a:schemeClr val="bg1"/>
                </a:solidFill>
              </a:rPr>
              <a:t>Softline </a:t>
            </a:r>
            <a:r>
              <a:rPr lang="ru-RU" sz="1800" dirty="0">
                <a:solidFill>
                  <a:schemeClr val="bg1"/>
                </a:solidFill>
              </a:rPr>
              <a:t>на территории РФ.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3F8D375-0DCD-47BF-81CA-129A3FF464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89677" y="1938658"/>
            <a:ext cx="5329237" cy="4667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Softline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29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10C8E8-5043-4D14-9EC2-2C9BA4C8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УСЛУГИ ДЛЯ ЗАКАЗЧИКОВ 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MICROSOFT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554C83-CE6B-4B06-AEF1-1A5909C3E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59" y="3599466"/>
            <a:ext cx="11159779" cy="3258534"/>
          </a:xfrm>
        </p:spPr>
        <p:txBody>
          <a:bodyPr numCol="2"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Аудит текущего состояния.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Выявление устаревших и снятых с поддержки версий ПО (Развертывание альтернативного варианта).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Выявление и исправление ошибок функционирования.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Стандартная и расширенная техническая поддержка.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ru-RU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ru-RU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Расширение инфраструктуры </a:t>
            </a:r>
            <a:r>
              <a:rPr lang="en-US" dirty="0"/>
              <a:t>Microsoft </a:t>
            </a:r>
            <a:r>
              <a:rPr lang="ru-RU" dirty="0"/>
              <a:t>за счет облака </a:t>
            </a:r>
            <a:r>
              <a:rPr lang="en-US" dirty="0"/>
              <a:t>Softline</a:t>
            </a:r>
            <a:r>
              <a:rPr lang="ru-RU" dirty="0"/>
              <a:t>.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Миграция в зарубежный тенант с возможностью дальнейшего приобретения лицензий.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Миграция </a:t>
            </a:r>
            <a:r>
              <a:rPr lang="en-US" dirty="0"/>
              <a:t>Cloud</a:t>
            </a:r>
            <a:r>
              <a:rPr lang="ru-RU" dirty="0"/>
              <a:t> </a:t>
            </a:r>
            <a:r>
              <a:rPr lang="en-US" dirty="0"/>
              <a:t>to</a:t>
            </a:r>
            <a:r>
              <a:rPr lang="ru-RU" dirty="0"/>
              <a:t> </a:t>
            </a:r>
            <a:r>
              <a:rPr lang="en-US" dirty="0"/>
              <a:t>On</a:t>
            </a:r>
            <a:r>
              <a:rPr lang="ru-RU" dirty="0"/>
              <a:t>-</a:t>
            </a:r>
            <a:r>
              <a:rPr lang="en-US" dirty="0"/>
              <a:t>premise</a:t>
            </a:r>
            <a:r>
              <a:rPr lang="ru-RU" dirty="0"/>
              <a:t>.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/>
              <a:t>Интеграция отдельных компонентов, либо переход на российское ПО и </a:t>
            </a:r>
            <a:r>
              <a:rPr lang="en-US" dirty="0"/>
              <a:t>open source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BA78CCFD-4335-4F1B-BD7C-E76951B60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110" y="2269830"/>
            <a:ext cx="11159779" cy="535244"/>
          </a:xfrm>
        </p:spPr>
        <p:txBody>
          <a:bodyPr/>
          <a:lstStyle/>
          <a:p>
            <a:r>
              <a:rPr lang="ru-RU" dirty="0"/>
              <a:t>Поддержка и продление жизненного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17177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372" y="2106246"/>
            <a:ext cx="11053763" cy="185365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 algn="ctr">
              <a:lnSpc>
                <a:spcPct val="100499"/>
              </a:lnSpc>
              <a:spcBef>
                <a:spcPts val="55"/>
              </a:spcBef>
            </a:pPr>
            <a:r>
              <a:rPr lang="ru-RU" sz="6000" spc="3" dirty="0">
                <a:solidFill>
                  <a:srgbClr val="FFFFFF"/>
                </a:solidFill>
              </a:rPr>
              <a:t>УСЛУГИ КЛИЕНТАМ, </a:t>
            </a:r>
            <a:br>
              <a:rPr lang="ru-RU" sz="6000" spc="3" dirty="0">
                <a:solidFill>
                  <a:srgbClr val="FFFFFF"/>
                </a:solidFill>
              </a:rPr>
            </a:br>
            <a:r>
              <a:rPr lang="ru-RU" sz="6000" spc="3" dirty="0">
                <a:solidFill>
                  <a:srgbClr val="FFFFFF"/>
                </a:solidFill>
              </a:rPr>
              <a:t>КОТОРЫЕ МЫ ПРЕДЛАГАЕМ</a:t>
            </a:r>
            <a:endParaRPr lang="ru-RU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088641" y="4172374"/>
            <a:ext cx="6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3" dirty="0">
                <a:solidFill>
                  <a:srgbClr val="FFFFFF"/>
                </a:solidFill>
              </a:rPr>
              <a:t>СИСТЕМНЫЙ ПОДХОД И ВНИМАНИЕ К ДЕТАЛЯМ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3904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 descr="data:image/svg+xml;charset=utf8,%20%3Csvg%20width%3D'48'%20height%3D'49'%20xmlns%3D'http%3A%2F%2Fwww.w3.org%2F2000%2Fsvg'%20xmlns%3Axlink%3D'http%3A%2F%2Fwww.w3.org%2F1999%2Fxlink'%20overflow%3D'hidden'%3E%3Cdefs%3E%3CclipPath%20id%3D'clip0'%3E%3Crect%20x%3D'0'%20y%3D'0'%20width%3D'48'%20height%3D'49'%2F%3E%3C%2FclipPath%3E%3C%2Fdefs%3E%3Cg%20clip-path%3D'url(%23clip0)'%3E%3Cpath%20d%3D'M11.6256%2033.9744C10.7328%2033.072%209.74399%2032.6208%208.6976%2032.6208%204.0224%2032.6208%200.624%2043.6992%200%2045.6L3.312%2044.688%202.4%2048C3.4464%2047.6544%2014.2464%2044.4768%2015.2736%2040.1472%2015.4944%2039.216%2015.456%2037.8048%2014.0256%2036.3648L11.6256%2033.9744ZM12.9408%2039.5904C12.5472%2041.2512%209.2352%2043.2192%206.0288%2044.592L8.3808%2039.6192%203.408%2041.9616C4.8768%2038.544%207.0176%2035.0208%208.6976%2035.0208%209.0912%2035.0208%209.4944%2035.232%209.936%2035.6736L12.336%2038.0736C13.0368%2038.7744%2013.0176%2039.2736%2012.9408%2039.5904Z'%20fill%3D'%235C5C5C'%20transform%3D'matrix(1%200%200%201.02083%200.0288525%20-1.5748e-05)'%2F%3E%3Cpath%20d%3D'M47.9136%201.2096C47.8752%200.6144%2047.4144%200.144%2046.8288%200.0864%2046.7904%200.0864%2045.8016-0.00959999%2044.16-0.00959999%2039.7632-0.00959999%2031.2864%200.624%2023.8656%204.8576%2019.2672%207.488%2016.4352%2012.2496%2014.688%2016.8384L8.3808%2016.8384C7.9104%2016.8384%207.4784%2017.1168%207.2864%2017.5488L2.496%2028.3488C2.3328%2028.7232%202.3616%2029.1456%202.5824%2029.4912%202.8032%2029.8272%203.1776%2030.0384%203.5904%2030.0384L12.6816%2030.0384%2017.9712%2035.328%2017.9712%2044.4192C17.9712%2044.8224%2018.1728%2045.2064%2018.5184%2045.4272%2018.72%2045.552%2018.9408%2045.6192%2019.1712%2045.6192%2019.3344%2045.6192%2019.4976%2045.5808%2019.6608%2045.5136L30.4416%2040.7232C30.8736%2040.5312%2031.152%2040.0992%2031.152%2039.6288L31.152%2032.9856C35.5872%2031.152%2040.1568%2028.2624%2042.7392%2023.7504%2048.5856%2013.4976%2047.9424%201.7088%2047.9136%201.2096ZM9.15839%2019.248%2013.8624%2019.248C12.7584%2022.8192%2012.2784%2026.0064%2012.096%2027.6288L5.4336%2027.6288%209.15839%2019.248ZM28.752%2038.832%2020.3712%2042.5568%2020.3712%2035.8752C21.984%2035.6448%2025.1808%2035.088%2028.752%2033.8688L28.752%2038.832ZM40.6464%2022.5504C35.8464%2030.9504%2022.4736%2033.1776%2019.5936%2033.5616L14.4192%2028.3776C14.7264%2025.4976%2016.6176%2011.76%2025.0464%206.9408%2031.9872%202.976%2039.9936%202.3808%2044.1504%202.3808%2044.6976%202.3808%2045.1584%202.3904%2045.5424%202.4096%2045.552%205.4816%2045.1776%2014.6304%2040.6464%2022.5504Z'%20fill%3D'%235C5C5C'%20transform%3D'matrix(1%200%200%201.02083%200.0288525%20-1.5748e-05)'%2F%3E%3Cpath%20d%3D'M31.3536%209.8784C28.0512%209.8784%2025.3632%2012.5664%2025.3632%2015.8688%2025.3632%2019.1712%2028.0512%2021.8592%2031.3536%2021.8592%2034.656%2021.8592%2037.344%2019.1712%2037.344%2015.8688%2037.344%2012.5664%2034.656%209.8784%2031.3536%209.8784ZM31.3536%2019.4592C29.376%2019.4592%2027.7632%2017.8464%2027.7632%2015.8688%2027.7632%2013.8912%2029.376%2012.2784%2031.3632%2012.2784%2033.3408%2012.2784%2034.9536%2013.8912%2034.9536%2015.8688%2034.944%2017.856%2033.3312%2019.4592%2031.3536%2019.4592Z'%20fill%3D'%235C5C5C'%20transform%3D'matrix(1%200%200%201.02083%200.0288525%20-1.5748e-05)'%2F%3E%3C%2Fg%3E%3C%2Fsvg%3E">
            <a:extLst>
              <a:ext uri="{FF2B5EF4-FFF2-40B4-BE49-F238E27FC236}">
                <a16:creationId xmlns:a16="http://schemas.microsoft.com/office/drawing/2014/main" id="{FF00AFB4-2D50-4DED-A648-B10E578920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20018" y="31749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44C37-4267-46D4-B266-92DE262009A9}"/>
              </a:ext>
            </a:extLst>
          </p:cNvPr>
          <p:cNvSpPr txBox="1"/>
          <p:nvPr/>
        </p:nvSpPr>
        <p:spPr>
          <a:xfrm>
            <a:off x="2032869" y="2576427"/>
            <a:ext cx="199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&gt;400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  <a:tileRect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Проектов в год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715E8-E2DD-44E1-A3D1-204C5C215656}"/>
              </a:ext>
            </a:extLst>
          </p:cNvPr>
          <p:cNvSpPr txBox="1"/>
          <p:nvPr/>
        </p:nvSpPr>
        <p:spPr>
          <a:xfrm>
            <a:off x="460375" y="3676523"/>
            <a:ext cx="1813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~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Сертифицированных специалистов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9E807-92E7-481E-B591-038D1FDBB385}"/>
              </a:ext>
            </a:extLst>
          </p:cNvPr>
          <p:cNvSpPr txBox="1"/>
          <p:nvPr/>
        </p:nvSpPr>
        <p:spPr>
          <a:xfrm>
            <a:off x="576343" y="2576535"/>
            <a:ext cx="12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&gt;50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Уникальных компетенций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8BFE63B8-0F5D-400B-9F24-875B1BD1B7B4}"/>
              </a:ext>
            </a:extLst>
          </p:cNvPr>
          <p:cNvSpPr txBox="1">
            <a:spLocks/>
          </p:cNvSpPr>
          <p:nvPr/>
        </p:nvSpPr>
        <p:spPr>
          <a:xfrm>
            <a:off x="460375" y="328295"/>
            <a:ext cx="9278848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ПРОФЕССИОНАЛЬНЫЕ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СОФТЛАЙН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E48D9-16BA-411A-B2D1-52F9889EE144}"/>
              </a:ext>
            </a:extLst>
          </p:cNvPr>
          <p:cNvSpPr txBox="1"/>
          <p:nvPr/>
        </p:nvSpPr>
        <p:spPr>
          <a:xfrm>
            <a:off x="2160263" y="3708805"/>
            <a:ext cx="131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  <a:tileRect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Направлений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6D7D50-FB13-4C48-A90B-44584932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47" y="1124801"/>
            <a:ext cx="7889735" cy="45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EAC3528D-8808-432D-BA67-EFA0C138C2DB}"/>
              </a:ext>
            </a:extLst>
          </p:cNvPr>
          <p:cNvSpPr txBox="1"/>
          <p:nvPr/>
        </p:nvSpPr>
        <p:spPr>
          <a:xfrm>
            <a:off x="466698" y="442726"/>
            <a:ext cx="87837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ОПЫТ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SOFTLINE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 ИМПОРТОЗАМЕЩЕНИИ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  <a:tileRect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1" name="Таблица 6">
            <a:extLst>
              <a:ext uri="{FF2B5EF4-FFF2-40B4-BE49-F238E27FC236}">
                <a16:creationId xmlns:a16="http://schemas.microsoft.com/office/drawing/2014/main" id="{BE05C522-C9D1-4DCE-A70A-53350584A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894186"/>
              </p:ext>
            </p:extLst>
          </p:nvPr>
        </p:nvGraphicFramePr>
        <p:xfrm>
          <a:off x="507620" y="1234804"/>
          <a:ext cx="10989022" cy="480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687">
                  <a:extLst>
                    <a:ext uri="{9D8B030D-6E8A-4147-A177-3AD203B41FA5}">
                      <a16:colId xmlns:a16="http://schemas.microsoft.com/office/drawing/2014/main" val="972335267"/>
                    </a:ext>
                  </a:extLst>
                </a:gridCol>
                <a:gridCol w="2940695">
                  <a:extLst>
                    <a:ext uri="{9D8B030D-6E8A-4147-A177-3AD203B41FA5}">
                      <a16:colId xmlns:a16="http://schemas.microsoft.com/office/drawing/2014/main" val="3272582303"/>
                    </a:ext>
                  </a:extLst>
                </a:gridCol>
                <a:gridCol w="5881640">
                  <a:extLst>
                    <a:ext uri="{9D8B030D-6E8A-4147-A177-3AD203B41FA5}">
                      <a16:colId xmlns:a16="http://schemas.microsoft.com/office/drawing/2014/main" val="2429476671"/>
                    </a:ext>
                  </a:extLst>
                </a:gridCol>
              </a:tblGrid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Отрасль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Кол-во пользователей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225020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ОПК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1200+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Инфраструктура, рабочие места, Офис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38537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ОПК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Миграция, Почтовый сервер, Офис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665460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ОПК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1400+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Миграция, Почтовый сервер, Офис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52157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Нефть и Газ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Рабочие места, Офис, Почта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624366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Гос. управление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Офис, Совместная работа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85870"/>
                  </a:ext>
                </a:extLst>
              </a:tr>
              <a:tr h="597299">
                <a:tc>
                  <a:txBody>
                    <a:bodyPr/>
                    <a:lstStyle/>
                    <a:p>
                      <a:r>
                        <a:rPr lang="ru-RU" dirty="0"/>
                        <a:t>Промышленность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Комплексный проект перехода: ОС, СУБД, Виртуализация, АРМ, Почта, СРК, Коммуникации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705733"/>
                  </a:ext>
                </a:extLst>
              </a:tr>
              <a:tr h="59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Тех. контроль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2000+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Создание и тиражирование типового АРМ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369863"/>
                  </a:ext>
                </a:extLst>
              </a:tr>
              <a:tr h="597299">
                <a:tc>
                  <a:txBody>
                    <a:bodyPr/>
                    <a:lstStyle/>
                    <a:p>
                      <a:r>
                        <a:rPr lang="ru-RU" dirty="0"/>
                        <a:t>Научные исследования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Доменная инфраструктура, управление конфигурациями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283603"/>
                  </a:ext>
                </a:extLst>
              </a:tr>
              <a:tr h="412173">
                <a:tc>
                  <a:txBody>
                    <a:bodyPr/>
                    <a:lstStyle/>
                    <a:p>
                      <a:r>
                        <a:rPr lang="ru-RU" dirty="0"/>
                        <a:t>Энергетика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Виртуализация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375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8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ru-RU" sz="1600" b="1" dirty="0"/>
              <a:t>Виртуализация:</a:t>
            </a:r>
            <a:endParaRPr sz="1600" dirty="0"/>
          </a:p>
          <a:p>
            <a:pPr>
              <a:defRPr/>
            </a:pPr>
            <a:r>
              <a:rPr lang="en-US" sz="1600" dirty="0" err="1"/>
              <a:t>SpaceVM</a:t>
            </a:r>
            <a:endParaRPr lang="en-US" sz="1600" dirty="0"/>
          </a:p>
          <a:p>
            <a:pPr>
              <a:defRPr/>
            </a:pPr>
            <a:r>
              <a:rPr lang="ru-RU" sz="1600" dirty="0" err="1"/>
              <a:t>Кибер</a:t>
            </a:r>
            <a:r>
              <a:rPr lang="ru-RU" sz="1600" dirty="0"/>
              <a:t> Инфраструктура</a:t>
            </a:r>
            <a:endParaRPr lang="en-US" sz="1600" dirty="0"/>
          </a:p>
          <a:p>
            <a:pPr>
              <a:defRPr/>
            </a:pPr>
            <a:r>
              <a:rPr lang="en-US" sz="1600" dirty="0" err="1"/>
              <a:t>zVirt</a:t>
            </a:r>
            <a:r>
              <a:rPr lang="en-US" sz="1600" dirty="0"/>
              <a:t> Max</a:t>
            </a:r>
          </a:p>
          <a:p>
            <a:pPr>
              <a:defRPr/>
            </a:pPr>
            <a:r>
              <a:rPr lang="en-US" sz="1600" dirty="0"/>
              <a:t>HOSTVM</a:t>
            </a:r>
          </a:p>
          <a:p>
            <a:pPr>
              <a:defRPr/>
            </a:pPr>
            <a:r>
              <a:rPr lang="en-US" sz="1600" dirty="0"/>
              <a:t>Basis</a:t>
            </a:r>
          </a:p>
          <a:p>
            <a:pPr>
              <a:defRPr/>
            </a:pPr>
            <a:r>
              <a:rPr lang="en-US" sz="1600" dirty="0"/>
              <a:t>ROS-</a:t>
            </a:r>
            <a:r>
              <a:rPr lang="ru-RU" sz="1600" dirty="0"/>
              <a:t>платформа</a:t>
            </a:r>
          </a:p>
          <a:p>
            <a:pPr>
              <a:defRPr/>
            </a:pPr>
            <a:r>
              <a:rPr lang="en-US" sz="1600" dirty="0" err="1"/>
              <a:t>Accentos</a:t>
            </a:r>
            <a:endParaRPr lang="ru-RU" sz="1600" dirty="0"/>
          </a:p>
          <a:p>
            <a:pPr>
              <a:defRPr/>
            </a:pPr>
            <a:r>
              <a:rPr lang="ru-RU" sz="1600" dirty="0"/>
              <a:t>Брест </a:t>
            </a:r>
          </a:p>
          <a:p>
            <a:pPr>
              <a:defRPr/>
            </a:pPr>
            <a:r>
              <a:rPr lang="ru-RU" sz="1600" dirty="0"/>
              <a:t>Альт Сервер Виртуализации</a:t>
            </a:r>
            <a:endParaRPr lang="en-US" sz="1600" dirty="0"/>
          </a:p>
          <a:p>
            <a:pPr>
              <a:defRPr/>
            </a:pPr>
            <a:r>
              <a:rPr lang="ru-RU" sz="1600" dirty="0"/>
              <a:t>РЕД Виртуализация</a:t>
            </a:r>
          </a:p>
          <a:p>
            <a:pPr>
              <a:defRPr/>
            </a:pPr>
            <a:r>
              <a:rPr lang="en-US" sz="1600" dirty="0"/>
              <a:t>ROSA Virtualization</a:t>
            </a:r>
            <a:endParaRPr lang="ru-RU" sz="1600" dirty="0"/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r>
              <a:rPr lang="en-US" sz="1600" b="1" dirty="0"/>
              <a:t>VDI:</a:t>
            </a:r>
            <a:endParaRPr lang="ru-RU" sz="1600" b="1" dirty="0"/>
          </a:p>
          <a:p>
            <a:pPr>
              <a:defRPr/>
            </a:pPr>
            <a:r>
              <a:rPr lang="en-US" sz="1600" dirty="0"/>
              <a:t>HOSTVM VDI</a:t>
            </a:r>
          </a:p>
          <a:p>
            <a:pPr>
              <a:defRPr/>
            </a:pPr>
            <a:r>
              <a:rPr lang="en-US" sz="1600" dirty="0"/>
              <a:t>Basis </a:t>
            </a:r>
            <a:r>
              <a:rPr lang="en-US" sz="1600" dirty="0" err="1"/>
              <a:t>WorkPlace</a:t>
            </a:r>
            <a:endParaRPr lang="ru-RU" sz="1600" dirty="0"/>
          </a:p>
          <a:p>
            <a:pPr>
              <a:defRPr/>
            </a:pPr>
            <a:r>
              <a:rPr lang="en-US" sz="1600" dirty="0" err="1"/>
              <a:t>Accentos</a:t>
            </a:r>
            <a:endParaRPr lang="en-US" sz="1600" dirty="0"/>
          </a:p>
          <a:p>
            <a:pPr>
              <a:defRPr/>
            </a:pPr>
            <a:r>
              <a:rPr lang="en-US" sz="1600" dirty="0" err="1"/>
              <a:t>Termidesk</a:t>
            </a:r>
            <a:r>
              <a:rPr lang="ru-RU" sz="1600" dirty="0"/>
              <a:t> </a:t>
            </a:r>
            <a:r>
              <a:rPr lang="en-US" sz="1600" dirty="0"/>
              <a:t>VDI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 bwMode="auto">
          <a:xfrm>
            <a:off x="6312309" y="1656522"/>
            <a:ext cx="5544331" cy="454425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600" b="1" dirty="0"/>
              <a:t>Операционные системы:</a:t>
            </a:r>
            <a:endParaRPr sz="1600" dirty="0"/>
          </a:p>
          <a:p>
            <a:pPr>
              <a:defRPr/>
            </a:pPr>
            <a:r>
              <a:rPr lang="en-US" sz="1600" dirty="0"/>
              <a:t>Astra Linux</a:t>
            </a:r>
            <a:r>
              <a:rPr lang="ru-RU" sz="1600" dirty="0"/>
              <a:t> ОС</a:t>
            </a:r>
            <a:r>
              <a:rPr lang="en-US" sz="1600" dirty="0"/>
              <a:t> </a:t>
            </a:r>
            <a:r>
              <a:rPr lang="ru-RU" sz="1600" dirty="0"/>
              <a:t>Орёл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Base ALT</a:t>
            </a:r>
            <a:endParaRPr lang="ru-RU" sz="1600" u="sng" dirty="0"/>
          </a:p>
          <a:p>
            <a:pPr>
              <a:defRPr/>
            </a:pPr>
            <a:r>
              <a:rPr lang="ru-RU" sz="1600" dirty="0"/>
              <a:t>Ред ОС</a:t>
            </a:r>
            <a:r>
              <a:rPr lang="en-US" sz="1600" dirty="0"/>
              <a:t> </a:t>
            </a:r>
            <a:r>
              <a:rPr lang="ru-RU" sz="1600" dirty="0"/>
              <a:t>Муром</a:t>
            </a:r>
            <a:endParaRPr lang="ru-RU" sz="1600" u="sng" dirty="0"/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r>
              <a:rPr lang="ru-RU" sz="1600" b="1" dirty="0"/>
              <a:t>Прикладное ПО:</a:t>
            </a:r>
            <a:endParaRPr sz="1600" dirty="0"/>
          </a:p>
          <a:p>
            <a:pPr>
              <a:defRPr/>
            </a:pPr>
            <a:r>
              <a:rPr lang="ru-RU" sz="1600" dirty="0"/>
              <a:t>Р7.Офис</a:t>
            </a:r>
          </a:p>
          <a:p>
            <a:pPr>
              <a:defRPr/>
            </a:pPr>
            <a:r>
              <a:rPr lang="ru-RU" sz="1600" dirty="0" err="1"/>
              <a:t>МойОфис</a:t>
            </a:r>
            <a:endParaRPr lang="ru-RU" sz="1600" dirty="0"/>
          </a:p>
          <a:p>
            <a:pPr>
              <a:defRPr/>
            </a:pPr>
            <a:r>
              <a:rPr lang="ru-RU" sz="1600" dirty="0" err="1"/>
              <a:t>АльтерОфис</a:t>
            </a:r>
            <a:endParaRPr lang="ru-RU" sz="1600" dirty="0"/>
          </a:p>
          <a:p>
            <a:pPr>
              <a:defRPr/>
            </a:pPr>
            <a:r>
              <a:rPr lang="en-US" sz="1600" dirty="0" err="1"/>
              <a:t>CommuniGate</a:t>
            </a:r>
            <a:r>
              <a:rPr lang="en-US" sz="1600" dirty="0"/>
              <a:t> Pro</a:t>
            </a:r>
            <a:endParaRPr lang="ru-RU" sz="1600" u="sng" dirty="0"/>
          </a:p>
          <a:p>
            <a:pPr>
              <a:defRPr/>
            </a:pPr>
            <a:r>
              <a:rPr lang="en-US" sz="1600" dirty="0"/>
              <a:t>VK </a:t>
            </a:r>
            <a:r>
              <a:rPr lang="en-US" sz="1600" dirty="0" err="1"/>
              <a:t>WorkMail</a:t>
            </a:r>
            <a:r>
              <a:rPr lang="en-US" sz="1600" dirty="0"/>
              <a:t> on-premise</a:t>
            </a:r>
            <a:endParaRPr lang="ru-RU" sz="1600" dirty="0"/>
          </a:p>
          <a:p>
            <a:pPr>
              <a:defRPr/>
            </a:pPr>
            <a:r>
              <a:rPr lang="en-US" sz="1600" dirty="0"/>
              <a:t>Samoware</a:t>
            </a:r>
            <a:r>
              <a:rPr lang="ru-RU" sz="1600" dirty="0"/>
              <a:t> доступ через ОС</a:t>
            </a:r>
            <a:r>
              <a:rPr lang="en-US" sz="1600" dirty="0"/>
              <a:t>: Astra Linux; </a:t>
            </a:r>
            <a:r>
              <a:rPr lang="en-US" sz="1600" dirty="0" err="1"/>
              <a:t>BaseAlt</a:t>
            </a:r>
            <a:endParaRPr sz="1600" dirty="0"/>
          </a:p>
          <a:p>
            <a:pPr>
              <a:defRPr/>
            </a:pPr>
            <a:r>
              <a:rPr lang="ru-RU" sz="1600" dirty="0" err="1"/>
              <a:t>Кибер</a:t>
            </a:r>
            <a:r>
              <a:rPr lang="ru-RU" sz="1600" dirty="0"/>
              <a:t> Бэкап</a:t>
            </a:r>
            <a:endParaRPr lang="en-US" sz="1600" dirty="0"/>
          </a:p>
          <a:p>
            <a:pPr>
              <a:defRPr/>
            </a:pPr>
            <a:r>
              <a:rPr lang="ru-RU" sz="1600" dirty="0" err="1"/>
              <a:t>Кибер</a:t>
            </a:r>
            <a:r>
              <a:rPr lang="ru-RU" sz="1600" dirty="0"/>
              <a:t> Бэкап</a:t>
            </a:r>
            <a:r>
              <a:rPr lang="en-US" sz="1600" dirty="0"/>
              <a:t> </a:t>
            </a:r>
            <a:r>
              <a:rPr lang="ru-RU" sz="1600" dirty="0"/>
              <a:t>облачный</a:t>
            </a:r>
          </a:p>
          <a:p>
            <a:pPr>
              <a:defRPr/>
            </a:pPr>
            <a:r>
              <a:rPr lang="en-US" sz="1600" dirty="0" err="1"/>
              <a:t>Hystax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Mind</a:t>
            </a:r>
            <a:endParaRPr lang="ru-RU" sz="1600" dirty="0"/>
          </a:p>
          <a:p>
            <a:pPr>
              <a:defRPr/>
            </a:pPr>
            <a:r>
              <a:rPr lang="en-US" sz="1600" dirty="0" err="1"/>
              <a:t>RuBackup</a:t>
            </a:r>
            <a:endParaRPr lang="ru-RU" sz="1600" dirty="0"/>
          </a:p>
          <a:p>
            <a:pPr>
              <a:defRPr/>
            </a:pPr>
            <a:r>
              <a:rPr lang="en-US" sz="1600" dirty="0"/>
              <a:t>Pragmatic Tools Migrator</a:t>
            </a:r>
          </a:p>
          <a:p>
            <a:pPr>
              <a:defRPr/>
            </a:pPr>
            <a:r>
              <a:rPr lang="en-US" sz="1600" dirty="0" err="1"/>
              <a:t>Almi</a:t>
            </a:r>
            <a:r>
              <a:rPr lang="en-US" sz="1600" dirty="0"/>
              <a:t>-Project</a:t>
            </a:r>
            <a:endParaRPr lang="ru-RU" sz="1600" dirty="0"/>
          </a:p>
          <a:p>
            <a:pPr>
              <a:defRPr/>
            </a:pP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Доступное российское программное обеспечение</a:t>
            </a:r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Демо-кафе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B4A77-FFDF-4B17-9134-9D123C0DCBAC}"/>
              </a:ext>
            </a:extLst>
          </p:cNvPr>
          <p:cNvSpPr txBox="1"/>
          <p:nvPr/>
        </p:nvSpPr>
        <p:spPr>
          <a:xfrm>
            <a:off x="3116713" y="6228694"/>
            <a:ext cx="2801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hlinkClick r:id="rId2" tooltip="https://softline.ru/solutions/import-replacement/online-democafe-softline"/>
              </a:rPr>
              <a:t>Регистрация в </a:t>
            </a:r>
            <a:r>
              <a:rPr lang="ru-RU" u="sng" dirty="0" err="1">
                <a:hlinkClick r:id="rId2" tooltip="https://softline.ru/solutions/import-replacement/online-democafe-softline"/>
              </a:rPr>
              <a:t>демокафе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5CD3C94-4D9C-4977-9386-1F51A8FF00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53" y="1231015"/>
            <a:ext cx="6612835" cy="454425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Комплексный </a:t>
            </a:r>
            <a:r>
              <a:rPr lang="ru-RU" b="1" dirty="0" err="1"/>
              <a:t>оффер</a:t>
            </a:r>
            <a:r>
              <a:rPr lang="ru-RU" dirty="0"/>
              <a:t> – </a:t>
            </a:r>
            <a:r>
              <a:rPr lang="en-US" dirty="0"/>
              <a:t>one pager </a:t>
            </a:r>
            <a:r>
              <a:rPr lang="ru-RU" dirty="0"/>
              <a:t>с набором услуг вокруг одной технологии, включающий работы, консалтинг, обучение, техподдержку, лицензирование, различные варианты приобретения</a:t>
            </a:r>
            <a:r>
              <a:rPr lang="en-US" dirty="0"/>
              <a:t> </a:t>
            </a:r>
            <a:r>
              <a:rPr lang="ru-RU" dirty="0"/>
              <a:t>с фиксированной стоимостью в рамках описанных ограничений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err="1"/>
              <a:t>Бандл</a:t>
            </a:r>
            <a:r>
              <a:rPr lang="ru-RU" dirty="0"/>
              <a:t> – комплект, состоящий из нескольких продуктов одного вендора, либо продуктов разных вендоров, предлагаемых как единое целое со стоимостью за модули, либо за весь </a:t>
            </a:r>
            <a:r>
              <a:rPr lang="ru-RU" dirty="0" err="1"/>
              <a:t>бандл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Ваучер </a:t>
            </a:r>
            <a:r>
              <a:rPr lang="ru-RU" b="1" dirty="0" err="1"/>
              <a:t>Softline</a:t>
            </a:r>
            <a:r>
              <a:rPr lang="ru-RU" b="1" dirty="0"/>
              <a:t> </a:t>
            </a:r>
            <a:r>
              <a:rPr lang="ru-RU" dirty="0"/>
              <a:t>– это сертификат (пакет часов) на работы и консалтинг, по отдельным ваучерам также на техподдержку и обучение со скидкой</a:t>
            </a:r>
            <a:r>
              <a:rPr lang="en-US" dirty="0"/>
              <a:t> </a:t>
            </a:r>
            <a:r>
              <a:rPr lang="ru-RU" dirty="0"/>
              <a:t>в учебном центре </a:t>
            </a:r>
            <a:r>
              <a:rPr lang="ru-RU" dirty="0" err="1"/>
              <a:t>Softline</a:t>
            </a:r>
            <a:r>
              <a:rPr lang="ru-RU" dirty="0"/>
              <a:t> с возможностью использования в течение года с момента приобретения с фиксированной стоимостью за пакет часов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532FEE-EA27-4B39-B357-11EBE170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9" y="444640"/>
            <a:ext cx="6614314" cy="509517"/>
          </a:xfrm>
        </p:spPr>
        <p:txBody>
          <a:bodyPr/>
          <a:lstStyle/>
          <a:p>
            <a:r>
              <a:rPr lang="ru-RU" dirty="0"/>
              <a:t>ВИДЫ ОФФЕРОВ</a:t>
            </a:r>
          </a:p>
        </p:txBody>
      </p:sp>
    </p:spTree>
    <p:extLst>
      <p:ext uri="{BB962C8B-B14F-4D97-AF65-F5344CB8AC3E}">
        <p14:creationId xmlns:p14="http://schemas.microsoft.com/office/powerpoint/2010/main" val="9233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78D5756-CF97-4E39-8D8E-863F4981B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Кейсы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9D7195-0CB1-4AAC-BCF1-22AF5CC67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В госучреждениях и ВУЗах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2BB6B4-1625-4CCF-837E-67E5A9ED24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Владимир Груздев</a:t>
            </a:r>
          </a:p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0DDA52E-B9FF-448A-91A4-C4B1F67519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Руководитель портфеля сервисов, евангелист российского </a:t>
            </a:r>
            <a:r>
              <a:rPr lang="ru-RU"/>
              <a:t>программного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18149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6EE4DB-BF81-4840-82F8-0BFA961BB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25D89B-86DB-4BDB-977F-CAC3D081B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Задача проекта</a:t>
            </a:r>
            <a:r>
              <a:rPr lang="ru-RU" dirty="0"/>
              <a:t>: обеспечить импортозамещение программного обеспечения с использованием устаревшего парка рабочих станций в условиях отсутствия финансирования и амортизации оборудования рабочих мест</a:t>
            </a:r>
          </a:p>
          <a:p>
            <a:pPr marL="0" indent="0">
              <a:buNone/>
            </a:pPr>
            <a:r>
              <a:rPr lang="ru-RU" b="1" dirty="0"/>
              <a:t>Результат</a:t>
            </a:r>
            <a:r>
              <a:rPr lang="ru-RU" dirty="0"/>
              <a:t>:</a:t>
            </a:r>
          </a:p>
          <a:p>
            <a:r>
              <a:rPr lang="ru-RU" dirty="0"/>
              <a:t>Создан кластер виртуализации с доменной авторизацией</a:t>
            </a:r>
          </a:p>
          <a:p>
            <a:r>
              <a:rPr lang="ru-RU" dirty="0"/>
              <a:t>Обеспечено удобное администрирование виртуальной среды и отказоустойчивость</a:t>
            </a:r>
          </a:p>
          <a:p>
            <a:r>
              <a:rPr lang="ru-RU" dirty="0"/>
              <a:t> Созданы шаблоны виртуальных машин пользователей</a:t>
            </a:r>
          </a:p>
          <a:p>
            <a:pPr marL="0" indent="0">
              <a:buNone/>
            </a:pPr>
            <a:r>
              <a:rPr lang="en-US" dirty="0"/>
              <a:t>&gt; 200 </a:t>
            </a:r>
            <a:r>
              <a:rPr lang="ru-RU" dirty="0"/>
              <a:t>рабочих станций Ред ОС</a:t>
            </a:r>
          </a:p>
          <a:p>
            <a:pPr marL="0" indent="0">
              <a:buNone/>
            </a:pPr>
            <a:r>
              <a:rPr lang="en-US" dirty="0"/>
              <a:t>&gt; </a:t>
            </a:r>
            <a:r>
              <a:rPr lang="ru-RU" dirty="0"/>
              <a:t>20 рабочих станций </a:t>
            </a:r>
            <a:r>
              <a:rPr lang="en-US" dirty="0"/>
              <a:t>Windows </a:t>
            </a:r>
          </a:p>
          <a:p>
            <a:pPr marL="0" indent="0">
              <a:buNone/>
            </a:pPr>
            <a:r>
              <a:rPr lang="en-US" dirty="0"/>
              <a:t>&gt; 50 </a:t>
            </a:r>
            <a:r>
              <a:rPr lang="ru-RU" dirty="0"/>
              <a:t>серверов на Ред Виртуализации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64D5609-5BAD-499C-9AD2-BB12A66D7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Администрация и </a:t>
            </a:r>
            <a:r>
              <a:rPr lang="ru-RU" dirty="0" err="1"/>
              <a:t>финдеп</a:t>
            </a:r>
            <a:r>
              <a:rPr lang="ru-RU" dirty="0"/>
              <a:t> Ямало-Ненецкого округа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610F80F-3B30-4CF9-B5E2-B06CBFAD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/>
              <a:t>Ред виртуализация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2938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A969F9A-AF3D-4400-834B-8449504D0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C17DA2B-87D7-4CDA-B970-8355F0479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53" y="1881050"/>
            <a:ext cx="6612835" cy="4319725"/>
          </a:xfrm>
        </p:spPr>
        <p:txBody>
          <a:bodyPr/>
          <a:lstStyle/>
          <a:p>
            <a:r>
              <a:rPr lang="ru-RU" dirty="0"/>
              <a:t>Работают на российской платформе виртуализации с 2014-го года</a:t>
            </a:r>
          </a:p>
          <a:p>
            <a:r>
              <a:rPr lang="ru-RU" dirty="0"/>
              <a:t>Количество виртуальных машин – 50 штук</a:t>
            </a:r>
          </a:p>
          <a:p>
            <a:r>
              <a:rPr lang="ru-RU" dirty="0"/>
              <a:t>Количество СХД – 3</a:t>
            </a:r>
          </a:p>
          <a:p>
            <a:endParaRPr lang="ru-RU" dirty="0"/>
          </a:p>
          <a:p>
            <a:r>
              <a:rPr lang="ru-RU" dirty="0"/>
              <a:t>Возможен референс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0DA2A31-D670-4955-A3A0-0021B002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Rosa Virtualization</a:t>
            </a:r>
            <a:endParaRPr lang="ru-RU" dirty="0"/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15E9DACC-F4AF-4A9E-B43E-9CCB1778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99" y="1033669"/>
            <a:ext cx="6614314" cy="708045"/>
          </a:xfrm>
        </p:spPr>
        <p:txBody>
          <a:bodyPr/>
          <a:lstStyle/>
          <a:p>
            <a:r>
              <a:rPr lang="ru-RU" dirty="0"/>
              <a:t>Территориальный фонд обязательного медицинского страхования (ТФОМС) Кемеровской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118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E8D5990-80C0-4AEA-B7F9-5945E07A22CB}"/>
              </a:ext>
            </a:extLst>
          </p:cNvPr>
          <p:cNvSpPr/>
          <p:nvPr/>
        </p:nvSpPr>
        <p:spPr>
          <a:xfrm>
            <a:off x="454763" y="1541162"/>
            <a:ext cx="11239807" cy="2292607"/>
          </a:xfrm>
          <a:prstGeom prst="round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856D938-CBBF-4702-AD85-65CD1BCC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КЛЮЧЕВЫЕ СЕРВИСЫ</a:t>
            </a:r>
            <a:r>
              <a:rPr lang="en-US" sz="2600" dirty="0"/>
              <a:t> </a:t>
            </a:r>
            <a:r>
              <a:rPr lang="ru-RU" sz="2600" dirty="0"/>
              <a:t>ИНФРАСТРУКТУРЫ </a:t>
            </a:r>
            <a:r>
              <a:rPr lang="en-US" sz="2600" dirty="0"/>
              <a:t>MICROSOFT</a:t>
            </a:r>
            <a:r>
              <a:rPr lang="ru-RU" sz="2600" dirty="0"/>
              <a:t> (БИЗНЕС ПРОЦЕССЫ, ЗАВИСИМОСТЬ)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245153-116E-4552-B89A-07739BD5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8714" y="1746728"/>
            <a:ext cx="888309" cy="784480"/>
          </a:xfrm>
          <a:prstGeom prst="rect">
            <a:avLst/>
          </a:prstGeom>
        </p:spPr>
      </p:pic>
      <p:pic>
        <p:nvPicPr>
          <p:cNvPr id="1032" name="Picture 8" descr="microsoft exchange&quot; Icon - Download for free – Iconduck">
            <a:extLst>
              <a:ext uri="{FF2B5EF4-FFF2-40B4-BE49-F238E27FC236}">
                <a16:creationId xmlns:a16="http://schemas.microsoft.com/office/drawing/2014/main" id="{F0D1ACB1-CEC9-4913-AE71-EC2253E5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9" y="1753716"/>
            <a:ext cx="796152" cy="7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478DF-22AA-49C2-9B07-1DA8B6208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052" y="1756601"/>
            <a:ext cx="796016" cy="790248"/>
          </a:xfrm>
          <a:prstGeom prst="rect">
            <a:avLst/>
          </a:prstGeom>
        </p:spPr>
      </p:pic>
      <p:pic>
        <p:nvPicPr>
          <p:cNvPr id="1042" name="Picture 18" descr="Sql server - Free computer icons">
            <a:extLst>
              <a:ext uri="{FF2B5EF4-FFF2-40B4-BE49-F238E27FC236}">
                <a16:creationId xmlns:a16="http://schemas.microsoft.com/office/drawing/2014/main" id="{6B6333CA-30B3-4B9A-A496-C950122E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60" y="1744453"/>
            <a:ext cx="796017" cy="7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harepoint logotype - Free technology icons">
            <a:extLst>
              <a:ext uri="{FF2B5EF4-FFF2-40B4-BE49-F238E27FC236}">
                <a16:creationId xmlns:a16="http://schemas.microsoft.com/office/drawing/2014/main" id="{406141AB-A1ED-4A11-8856-F56FFE25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66" y="1750832"/>
            <a:ext cx="796017" cy="7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kype - Free social media icons">
            <a:extLst>
              <a:ext uri="{FF2B5EF4-FFF2-40B4-BE49-F238E27FC236}">
                <a16:creationId xmlns:a16="http://schemas.microsoft.com/office/drawing/2014/main" id="{54EC9E37-6F18-4B04-898B-1C819A076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70" y="1753716"/>
            <a:ext cx="796017" cy="7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D9E99-437D-4E21-85E6-A162FCFE15F5}"/>
              </a:ext>
            </a:extLst>
          </p:cNvPr>
          <p:cNvSpPr txBox="1"/>
          <p:nvPr/>
        </p:nvSpPr>
        <p:spPr>
          <a:xfrm>
            <a:off x="2439137" y="2911183"/>
            <a:ext cx="180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Active Directory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DC37F2-78EA-4B08-A2F0-EE20316BC213}"/>
              </a:ext>
            </a:extLst>
          </p:cNvPr>
          <p:cNvSpPr txBox="1"/>
          <p:nvPr/>
        </p:nvSpPr>
        <p:spPr>
          <a:xfrm>
            <a:off x="4364655" y="2911183"/>
            <a:ext cx="191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Exchange Server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79503-41D6-4ABE-960D-B0026DB90C19}"/>
              </a:ext>
            </a:extLst>
          </p:cNvPr>
          <p:cNvSpPr txBox="1"/>
          <p:nvPr/>
        </p:nvSpPr>
        <p:spPr>
          <a:xfrm>
            <a:off x="6487573" y="2911183"/>
            <a:ext cx="141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SQL Server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042E13-B9BB-4017-B9E6-E5F5CEDB7347}"/>
              </a:ext>
            </a:extLst>
          </p:cNvPr>
          <p:cNvSpPr txBox="1"/>
          <p:nvPr/>
        </p:nvSpPr>
        <p:spPr>
          <a:xfrm>
            <a:off x="10272649" y="2849889"/>
            <a:ext cx="212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Skype for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Business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Server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7FE291-13B3-4FA8-A9D6-27E4F89B5C2D}"/>
              </a:ext>
            </a:extLst>
          </p:cNvPr>
          <p:cNvSpPr txBox="1"/>
          <p:nvPr/>
        </p:nvSpPr>
        <p:spPr>
          <a:xfrm>
            <a:off x="8321685" y="2883499"/>
            <a:ext cx="212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SharePoint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Server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65037-B637-433B-93B4-EF9A4810A3A2}"/>
              </a:ext>
            </a:extLst>
          </p:cNvPr>
          <p:cNvSpPr txBox="1"/>
          <p:nvPr/>
        </p:nvSpPr>
        <p:spPr>
          <a:xfrm>
            <a:off x="507893" y="2883499"/>
            <a:ext cx="180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Hyper-V Server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5E4DB7F-1EFF-4D4B-BC97-F0430E791FD8}"/>
              </a:ext>
            </a:extLst>
          </p:cNvPr>
          <p:cNvSpPr/>
          <p:nvPr/>
        </p:nvSpPr>
        <p:spPr>
          <a:xfrm>
            <a:off x="454762" y="3984840"/>
            <a:ext cx="11239807" cy="2292607"/>
          </a:xfrm>
          <a:prstGeom prst="round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C145FB-D1D9-40C7-9D80-BC9ADB27479F}"/>
              </a:ext>
            </a:extLst>
          </p:cNvPr>
          <p:cNvSpPr txBox="1"/>
          <p:nvPr/>
        </p:nvSpPr>
        <p:spPr>
          <a:xfrm>
            <a:off x="1188889" y="4326627"/>
            <a:ext cx="5086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Ключевые ИТ сервисы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Сервис идентификации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Сервис электронной почты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928669-4CB2-4876-B051-99D49F1BE220}"/>
              </a:ext>
            </a:extLst>
          </p:cNvPr>
          <p:cNvSpPr txBox="1"/>
          <p:nvPr/>
        </p:nvSpPr>
        <p:spPr>
          <a:xfrm>
            <a:off x="6015372" y="4326627"/>
            <a:ext cx="5886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Сервис обмена мгновенными сообщениями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Сервис совместной работы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СУБД для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 end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бизнес-приложений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1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4B707C-C490-4A88-882C-2F504FC93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C58382-8781-4BAE-9533-06745D743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Перевод 60 000 </a:t>
            </a:r>
            <a:r>
              <a:rPr lang="ru-RU" dirty="0" err="1"/>
              <a:t>учеток</a:t>
            </a:r>
            <a:r>
              <a:rPr lang="ru-RU" dirty="0"/>
              <a:t> на новую почту и мессенджер за 2 дня</a:t>
            </a:r>
          </a:p>
          <a:p>
            <a:r>
              <a:rPr lang="ru-RU" dirty="0"/>
              <a:t>Замена </a:t>
            </a:r>
            <a:r>
              <a:rPr lang="en-US" dirty="0"/>
              <a:t>Microsoft 365</a:t>
            </a:r>
            <a:endParaRPr lang="ru-RU" dirty="0"/>
          </a:p>
          <a:p>
            <a:r>
              <a:rPr lang="ru-RU" dirty="0"/>
              <a:t>Интеграция с </a:t>
            </a:r>
            <a:r>
              <a:rPr lang="en-US" dirty="0"/>
              <a:t>Active Directory</a:t>
            </a:r>
            <a:endParaRPr lang="ru-RU" dirty="0"/>
          </a:p>
          <a:p>
            <a:r>
              <a:rPr lang="ru-RU" dirty="0"/>
              <a:t>До замены больше всего использовался функционал: корпоративная почта, календарь, мессенджер, облачное хранилище</a:t>
            </a:r>
          </a:p>
          <a:p>
            <a:r>
              <a:rPr lang="ru-RU" dirty="0"/>
              <a:t>Техподдержка 24/7</a:t>
            </a:r>
          </a:p>
          <a:p>
            <a:r>
              <a:rPr lang="ru-RU" dirty="0"/>
              <a:t>Возможен референс для ВУЗов целиком, не отдельных кафедр</a:t>
            </a:r>
          </a:p>
          <a:p>
            <a:r>
              <a:rPr lang="ru-RU" dirty="0">
                <a:hlinkClick r:id="rId2"/>
              </a:rPr>
              <a:t>Подробнее</a:t>
            </a:r>
            <a:endParaRPr lang="ru-RU" dirty="0"/>
          </a:p>
          <a:p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81430C9-60CD-485F-949A-1F06792B0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Финансовый университет при Правительстве РФ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09C5C2F-31A7-4987-BDF0-D01C7413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VK Workspace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9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6F126F-0A01-4C10-A11C-CE030616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78A29-9A15-4C31-8EAA-F342AC8A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Замена </a:t>
            </a:r>
            <a:r>
              <a:rPr lang="en-US" dirty="0"/>
              <a:t>Microsoft Teams, OneDrive, Office 365</a:t>
            </a:r>
          </a:p>
          <a:p>
            <a:r>
              <a:rPr lang="ru-RU" dirty="0"/>
              <a:t>Переход на Яндекс 360: Диск, Документы, Телемост, Заметки, Мессенджер, Формы (опросы)</a:t>
            </a:r>
          </a:p>
          <a:p>
            <a:endParaRPr lang="ru-RU" dirty="0"/>
          </a:p>
          <a:p>
            <a:r>
              <a:rPr lang="ru-RU" dirty="0"/>
              <a:t>Возможен референс для ВУЗов целиком, не отдельных кафедр</a:t>
            </a:r>
          </a:p>
          <a:p>
            <a:r>
              <a:rPr lang="ru-RU" dirty="0">
                <a:hlinkClick r:id="rId2"/>
              </a:rPr>
              <a:t>Подробнее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5B67F1-4A0C-41E5-A5A9-D9D12166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Яндекс 360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59D6BAA9-530F-4E2B-A728-8FB7E6055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Высшая школа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40394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41BD86-0F40-4885-8E6B-3115DE3F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43C2E2-F827-4A58-82D4-7C5163B658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коммуникации с представителями ВУЗов и абитуриентами с помощью сервисов </a:t>
            </a:r>
            <a:r>
              <a:rPr lang="ru-RU" dirty="0" err="1"/>
              <a:t>Webinar</a:t>
            </a:r>
            <a:r>
              <a:rPr lang="ru-RU" dirty="0"/>
              <a:t> Group</a:t>
            </a:r>
          </a:p>
          <a:p>
            <a:r>
              <a:rPr lang="ru-RU" dirty="0"/>
              <a:t>более 160 онлайн‑мероприятий для 13000 участников за год</a:t>
            </a:r>
          </a:p>
          <a:p>
            <a:r>
              <a:rPr lang="ru-RU" dirty="0"/>
              <a:t>С 2019 года в Университете МИСИС использовали платформу Zoom. Недостатком сервиса была невозможность быстрого подключения функций и инструментов, которых нет в базовых тарифах. Кроме того, из-за санкций зарубежных компаний организаторы не могли официально оплачивать подписку на сервис. </a:t>
            </a:r>
          </a:p>
          <a:p>
            <a:r>
              <a:rPr lang="ru-RU" dirty="0"/>
              <a:t>Система выбиралась для: проведения научно-популярных мероприятий; приёмной кампании; регулярных совещаний</a:t>
            </a:r>
          </a:p>
          <a:p>
            <a:endParaRPr lang="ru-RU" dirty="0"/>
          </a:p>
          <a:p>
            <a:r>
              <a:rPr lang="ru-RU" dirty="0">
                <a:hlinkClick r:id="rId2"/>
              </a:rPr>
              <a:t>Подробнее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1708A2B7-4E0C-4C74-9650-7B3EF7C8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Университет науки и технологий МИСИС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63FD434-7C62-477E-A7CB-7F471278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0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CBF5559-387E-4D0A-BF2D-3A152CC64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855C76-5A4D-4880-BDF7-09217353C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9EC03F-9FF4-44A9-AF1B-AFBEE5D5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</a:t>
            </a: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D3EE6C87-EE9D-4D25-BD9F-E01CE42E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 учреждениях образования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0B200B93-C1ED-4C23-A464-4D2A5343DED1}"/>
              </a:ext>
            </a:extLst>
          </p:cNvPr>
          <p:cNvGraphicFramePr>
            <a:graphicFrameLocks noGrp="1"/>
          </p:cNvGraphicFramePr>
          <p:nvPr/>
        </p:nvGraphicFramePr>
        <p:xfrm>
          <a:off x="452299" y="1656522"/>
          <a:ext cx="6612836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564">
                  <a:extLst>
                    <a:ext uri="{9D8B030D-6E8A-4147-A177-3AD203B41FA5}">
                      <a16:colId xmlns:a16="http://schemas.microsoft.com/office/drawing/2014/main" val="2533505165"/>
                    </a:ext>
                  </a:extLst>
                </a:gridCol>
                <a:gridCol w="1413272">
                  <a:extLst>
                    <a:ext uri="{9D8B030D-6E8A-4147-A177-3AD203B41FA5}">
                      <a16:colId xmlns:a16="http://schemas.microsoft.com/office/drawing/2014/main" val="1176305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9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Университет науки и технологий МИСИС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780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Университет Иннополис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3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3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Сеченовский Университет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4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2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РГАУ-МСХА им. Тимирязева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5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55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РТУ МИРЭА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6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80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Пермский государственный медицинский университет им. академика Е.А. Вагнера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7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14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Алтайский государственный университет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8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5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ГИТИС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9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9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Московский политехнический университет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0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881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СПб ГБПОУ «Петровский колледж»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1"/>
                        </a:rPr>
                        <a:t>Подробнее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49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0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4F5A4CB-A102-4F62-BCF6-570A53CC0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C4158-7958-453D-AECD-87D28332D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Задача</a:t>
            </a:r>
            <a:r>
              <a:rPr lang="ru-RU" dirty="0"/>
              <a:t>: перевести онлайн-коммуникацию с предпринимателями, коллегами и партнерами на российскую платформу</a:t>
            </a:r>
          </a:p>
          <a:p>
            <a:pPr marL="0" indent="0">
              <a:buNone/>
            </a:pPr>
            <a:r>
              <a:rPr lang="ru-RU" b="1" dirty="0"/>
              <a:t>Решение</a:t>
            </a:r>
            <a:r>
              <a:rPr lang="ru-RU" dirty="0"/>
              <a:t>: проводить мероприятия на </a:t>
            </a:r>
            <a:r>
              <a:rPr lang="ru-RU" dirty="0" err="1"/>
              <a:t>Meetings</a:t>
            </a:r>
            <a:r>
              <a:rPr lang="ru-RU" dirty="0"/>
              <a:t> и </a:t>
            </a:r>
            <a:r>
              <a:rPr lang="ru-RU" dirty="0" err="1"/>
              <a:t>Webinar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Результат</a:t>
            </a:r>
            <a:r>
              <a:rPr lang="ru-RU" dirty="0"/>
              <a:t>: до 100 участников встреч и вебинаров ежемесячно</a:t>
            </a:r>
          </a:p>
          <a:p>
            <a:pPr marL="0" indent="0">
              <a:buNone/>
            </a:pPr>
            <a:r>
              <a:rPr lang="ru-RU" b="1" dirty="0"/>
              <a:t>Мероприятия на </a:t>
            </a:r>
            <a:r>
              <a:rPr lang="ru-RU" b="1" dirty="0" err="1"/>
              <a:t>Meetings</a:t>
            </a:r>
            <a:r>
              <a:rPr lang="ru-RU" b="1" dirty="0"/>
              <a:t> и </a:t>
            </a:r>
            <a:r>
              <a:rPr lang="ru-RU" b="1" dirty="0" err="1"/>
              <a:t>Webinar</a:t>
            </a:r>
            <a:r>
              <a:rPr lang="ru-RU" dirty="0"/>
              <a:t>: совещания, обучающие вебинары</a:t>
            </a:r>
          </a:p>
          <a:p>
            <a:pPr marL="0" indent="0">
              <a:buNone/>
            </a:pPr>
            <a:r>
              <a:rPr lang="ru-RU" b="1" dirty="0"/>
              <a:t>Замена западных систем</a:t>
            </a:r>
            <a:r>
              <a:rPr lang="ru-RU" dirty="0"/>
              <a:t>: </a:t>
            </a:r>
            <a:r>
              <a:rPr lang="en-US" dirty="0"/>
              <a:t>Zoom, </a:t>
            </a:r>
            <a:r>
              <a:rPr lang="en-US" dirty="0" err="1"/>
              <a:t>Webex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9C0E29E-BA5C-4AB2-B924-7D4BFFF194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 Корпорации развития Республики Карелия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F6AD88-11C3-4DDB-B698-90F9086E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0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E1C0F3-F0F9-4269-8A74-7D9133F27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9FBDF-0EBA-404C-9432-D1303B5F37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53" y="1736034"/>
            <a:ext cx="6612835" cy="446474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Задача</a:t>
            </a:r>
            <a:r>
              <a:rPr lang="ru-RU" sz="1600" dirty="0"/>
              <a:t>: </a:t>
            </a:r>
            <a:r>
              <a:rPr lang="ru-RU" sz="1600" b="0" i="0" dirty="0">
                <a:solidFill>
                  <a:srgbClr val="2B2A29"/>
                </a:solidFill>
                <a:effectLst/>
                <a:latin typeface="Nunito Sans" pitchFamily="2" charset="-52"/>
              </a:rPr>
              <a:t>переход с зарубежного решения </a:t>
            </a:r>
            <a:r>
              <a:rPr lang="ru-RU" sz="1600" b="0" i="0" dirty="0" err="1">
                <a:solidFill>
                  <a:srgbClr val="2B2A29"/>
                </a:solidFill>
                <a:effectLst/>
                <a:latin typeface="Nunito Sans" pitchFamily="2" charset="-52"/>
              </a:rPr>
              <a:t>Zimbra</a:t>
            </a:r>
            <a:r>
              <a:rPr lang="ru-RU" sz="1600" b="0" i="0" dirty="0">
                <a:solidFill>
                  <a:srgbClr val="2B2A29"/>
                </a:solidFill>
                <a:effectLst/>
                <a:latin typeface="Nunito Sans" pitchFamily="2" charset="-52"/>
              </a:rPr>
              <a:t> Mail на российское ПО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/>
              <a:t>Осуществлена миграция с решения </a:t>
            </a:r>
            <a:r>
              <a:rPr lang="ru-RU" sz="1600" dirty="0" err="1"/>
              <a:t>Zimbra</a:t>
            </a:r>
            <a:r>
              <a:rPr lang="ru-RU" sz="1600" dirty="0"/>
              <a:t> Mail на российское </a:t>
            </a:r>
            <a:r>
              <a:rPr lang="ru-RU" sz="1600" dirty="0" err="1"/>
              <a:t>Tegu</a:t>
            </a:r>
            <a:r>
              <a:rPr lang="ru-RU" sz="1600" dirty="0"/>
              <a:t> Enterprise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/>
              <a:t>В ходе проекта был построен отказоустойчивый кластер из двух почтовых </a:t>
            </a:r>
            <a:r>
              <a:rPr lang="ru-RU" sz="1600" dirty="0" err="1"/>
              <a:t>нод</a:t>
            </a: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/>
              <a:t>Благодаря возможности работы сервера </a:t>
            </a:r>
            <a:r>
              <a:rPr lang="ru-RU" sz="1600" dirty="0" err="1"/>
              <a:t>Tegu</a:t>
            </a:r>
            <a:r>
              <a:rPr lang="ru-RU" sz="1600" dirty="0"/>
              <a:t> с несколькими службами каталогов, смогли разместить более 2500 пользователей на сервисе и объединить разрозненные почтовые домены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/>
              <a:t>Балансировка почтового потока через двух провайдеров совместно с настройками безопасности почтового решения </a:t>
            </a:r>
            <a:r>
              <a:rPr lang="ru-RU" sz="1600" dirty="0" err="1"/>
              <a:t>Tegu</a:t>
            </a:r>
            <a:r>
              <a:rPr lang="ru-RU" sz="1600" dirty="0"/>
              <a:t>, дает решению дополнительную устойчивость в текущих реалиях </a:t>
            </a:r>
            <a:r>
              <a:rPr lang="ru-RU" sz="1600" dirty="0" err="1"/>
              <a:t>ddos</a:t>
            </a:r>
            <a:r>
              <a:rPr lang="ru-RU" sz="1600" dirty="0"/>
              <a:t> и прочих атак на инфраструктуру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/>
              <a:t>В итоге миграция осуществлена с переносом всей почтовой корреспонденции пользователей. Суммарное время простоя на всех этапах внедрения сервиса составило менее 2 часов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1E656C-3867-49F5-89A5-2B28E2B7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Tegu</a:t>
            </a: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A81E747B-D096-4182-BC3A-5C0825AD3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99" y="1033669"/>
            <a:ext cx="6614314" cy="622853"/>
          </a:xfrm>
        </p:spPr>
        <p:txBody>
          <a:bodyPr/>
          <a:lstStyle/>
          <a:p>
            <a:r>
              <a:rPr lang="ru-RU" dirty="0"/>
              <a:t>Департамент информационных технологий Орловской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935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42304B-5D3F-49DE-B799-5C5A5CAE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435A37-A0A8-4165-AB71-EF10BC72A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/>
              <a:t>Произведена закупка более 1500 лицензий РЕД ОС</a:t>
            </a:r>
          </a:p>
          <a:p>
            <a:pPr marL="0" indent="0">
              <a:buNone/>
            </a:pPr>
            <a:r>
              <a:rPr lang="ru-RU" sz="1600" dirty="0"/>
              <a:t>Определили потребность в совместимом прикладном программном обеспечении</a:t>
            </a:r>
          </a:p>
          <a:p>
            <a:pPr marL="0" indent="0">
              <a:buNone/>
            </a:pPr>
            <a:r>
              <a:rPr lang="ru-RU" sz="1600" dirty="0"/>
              <a:t>Настроили серверное оборудование</a:t>
            </a:r>
          </a:p>
          <a:p>
            <a:pPr marL="0" indent="0">
              <a:buNone/>
            </a:pPr>
            <a:r>
              <a:rPr lang="ru-RU" sz="1600" dirty="0"/>
              <a:t>Подготовили план-график перевода органов исполнительной власти Ставропольского края</a:t>
            </a:r>
          </a:p>
          <a:p>
            <a:pPr marL="0" indent="0">
              <a:buNone/>
            </a:pPr>
            <a:r>
              <a:rPr lang="ru-RU" sz="1600" dirty="0"/>
              <a:t>в ГКУ «ЦИТ» создано отдельное структурное подразделение, в рамках которого реализованы условия не только для повышения компетенций действующих специалистов, но и для открытия новых рабочих мест</a:t>
            </a:r>
          </a:p>
          <a:p>
            <a:pPr marL="0" indent="0">
              <a:buNone/>
            </a:pPr>
            <a:r>
              <a:rPr lang="ru-RU" sz="1600" dirty="0"/>
              <a:t>На базе колледжей, подведомственных министерству энергетики, промышленности и связи Ставропольского края, созданы учебные центры по работе с российским ПО, преподаватели которых получили соответствующие сертификаты</a:t>
            </a:r>
            <a:endParaRPr lang="ru-RU" sz="1600" dirty="0">
              <a:hlinkClick r:id="rId2"/>
            </a:endParaRPr>
          </a:p>
          <a:p>
            <a:pPr marL="0" indent="0">
              <a:buNone/>
            </a:pPr>
            <a:endParaRPr lang="ru-RU" sz="1600" dirty="0">
              <a:hlinkClick r:id="rId2"/>
            </a:endParaRPr>
          </a:p>
          <a:p>
            <a:pPr marL="0" indent="0">
              <a:buNone/>
            </a:pPr>
            <a:r>
              <a:rPr lang="ru-RU" sz="1600" dirty="0">
                <a:hlinkClick r:id="rId2"/>
              </a:rPr>
              <a:t>Подробнее</a:t>
            </a:r>
            <a:endParaRPr lang="ru-RU" sz="16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48BAF04-9153-44D9-96E6-7C5E1193D8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Правительство Ставропольского края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6907FE7-7075-48F1-AE86-A572D278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Ред ОС</a:t>
            </a:r>
          </a:p>
        </p:txBody>
      </p:sp>
    </p:spTree>
    <p:extLst>
      <p:ext uri="{BB962C8B-B14F-4D97-AF65-F5344CB8AC3E}">
        <p14:creationId xmlns:p14="http://schemas.microsoft.com/office/powerpoint/2010/main" val="30856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EDDA7-1490-4289-96A5-A89CBE0846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6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A874B4-69C9-4F73-A95C-E223E3A2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9" y="444640"/>
            <a:ext cx="8681629" cy="509517"/>
          </a:xfrm>
        </p:spPr>
        <p:txBody>
          <a:bodyPr/>
          <a:lstStyle/>
          <a:p>
            <a:r>
              <a:rPr lang="ru-RU" dirty="0"/>
              <a:t>ПОТРЕБНОСТИ КОМПАНИЙ. </a:t>
            </a:r>
            <a:br>
              <a:rPr lang="ru-RU" dirty="0"/>
            </a:br>
            <a:r>
              <a:rPr lang="ru-RU" dirty="0"/>
              <a:t>ИТ-ИНФРАСТРУКТУРА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CA85FB0-1245-4B6A-81CB-7E49C41E75E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55947983"/>
              </p:ext>
            </p:extLst>
          </p:nvPr>
        </p:nvGraphicFramePr>
        <p:xfrm>
          <a:off x="488950" y="1655762"/>
          <a:ext cx="11152188" cy="468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8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F030BE-21A8-40F7-BD79-F9CFE55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ИТ-ИНФРАСТРУКТУРА И ЗАПАДНОЕ ПО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691D49-58C4-4997-9A7E-382CA1C53A9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12978450"/>
              </p:ext>
            </p:extLst>
          </p:nvPr>
        </p:nvGraphicFramePr>
        <p:xfrm>
          <a:off x="74428" y="1061360"/>
          <a:ext cx="11961627" cy="512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95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F030BE-21A8-40F7-BD79-F9CFE55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ЭКОСИСТЕМЫ РПО И </a:t>
            </a:r>
            <a:r>
              <a:rPr lang="en-US" dirty="0"/>
              <a:t>MICROSOFT</a:t>
            </a:r>
            <a:r>
              <a:rPr lang="ru-RU" dirty="0"/>
              <a:t>+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691D49-58C4-4997-9A7E-382CA1C53A9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69184917"/>
              </p:ext>
            </p:extLst>
          </p:nvPr>
        </p:nvGraphicFramePr>
        <p:xfrm>
          <a:off x="74428" y="1034201"/>
          <a:ext cx="11961627" cy="512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22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F030BE-21A8-40F7-BD79-F9CFE55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</a:t>
            </a:r>
            <a:r>
              <a:rPr lang="ru-RU" dirty="0"/>
              <a:t> </a:t>
            </a:r>
            <a:r>
              <a:rPr lang="en-US" dirty="0"/>
              <a:t>VS </a:t>
            </a:r>
            <a:r>
              <a:rPr lang="ru-RU" dirty="0"/>
              <a:t>РПО - БАНДЛЫ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691D49-58C4-4997-9A7E-382CA1C53A9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50992717"/>
              </p:ext>
            </p:extLst>
          </p:nvPr>
        </p:nvGraphicFramePr>
        <p:xfrm>
          <a:off x="74428" y="1034201"/>
          <a:ext cx="11961627" cy="512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49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oftline_Theme 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20C33"/>
        </a:solidFill>
        <a:ln>
          <a:noFill/>
        </a:ln>
      </a:spPr>
      <a:bodyPr wrap="square" lIns="0" tIns="0" rIns="0" bIns="0" rtlCol="0" anchor="ctr"/>
      <a:lstStyle>
        <a:defPPr algn="ctr">
          <a:defRPr sz="1600" dirty="0" smtClean="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Шаблон презентации Softline_2023_30 лет  -  только для чтения" id="{179A6DB9-B239-4FA8-A7EE-0BCE7ABF1C2A}" vid="{19A6A461-EF30-4F6F-8552-571691CBCCA9}"/>
    </a:ext>
  </a:extLst>
</a:theme>
</file>

<file path=ppt/theme/theme2.xml><?xml version="1.0" encoding="utf-8"?>
<a:theme xmlns:a="http://schemas.openxmlformats.org/drawingml/2006/main" name="1_Softline_Theme 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20C33"/>
        </a:solidFill>
        <a:ln>
          <a:noFill/>
        </a:ln>
      </a:spPr>
      <a:bodyPr wrap="square" lIns="0" tIns="0" rIns="0" bIns="0" rtlCol="0" anchor="ctr"/>
      <a:lstStyle>
        <a:defPPr algn="ctr">
          <a:defRPr sz="1600" dirty="0" smtClean="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Презентация1" id="{A3DE77ED-DFF2-4F15-8B62-EA41AFDB26EF}" vid="{F653CE03-BFD9-4381-B59E-DACE166B077D}"/>
    </a:ext>
  </a:extLst>
</a:theme>
</file>

<file path=ppt/theme/theme3.xml><?xml version="1.0" encoding="utf-8"?>
<a:theme xmlns:a="http://schemas.openxmlformats.org/drawingml/2006/main" name="2_Softline_Theme 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20C33"/>
        </a:solidFill>
        <a:ln>
          <a:noFill/>
        </a:ln>
      </a:spPr>
      <a:bodyPr wrap="square" lIns="0" tIns="0" rIns="0" bIns="0" rtlCol="0" anchor="ctr"/>
      <a:lstStyle>
        <a:defPPr algn="ctr">
          <a:defRPr sz="1600" dirty="0" smtClean="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Презентация1" id="{A3DE77ED-DFF2-4F15-8B62-EA41AFDB26EF}" vid="{F653CE03-BFD9-4381-B59E-DACE166B077D}"/>
    </a:ext>
  </a:extLst>
</a:theme>
</file>

<file path=ppt/theme/theme4.xml><?xml version="1.0" encoding="utf-8"?>
<a:theme xmlns:a="http://schemas.openxmlformats.org/drawingml/2006/main" name="Тема Office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eb2d52-2fda-4565-8f5d-a385c291b2e2" xsi:nil="true"/>
    <lcf76f155ced4ddcb4097134ff3c332f xmlns="99cc8891-cda7-4854-8183-ce45b7e72b1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CA39A4353A04A98A432586935AD03" ma:contentTypeVersion="10" ma:contentTypeDescription="Create a new document." ma:contentTypeScope="" ma:versionID="d87d2bdad3177c84404eef892b33e72d">
  <xsd:schema xmlns:xsd="http://www.w3.org/2001/XMLSchema" xmlns:xs="http://www.w3.org/2001/XMLSchema" xmlns:p="http://schemas.microsoft.com/office/2006/metadata/properties" xmlns:ns2="99cc8891-cda7-4854-8183-ce45b7e72b10" xmlns:ns3="13eb2d52-2fda-4565-8f5d-a385c291b2e2" targetNamespace="http://schemas.microsoft.com/office/2006/metadata/properties" ma:root="true" ma:fieldsID="96201a6ce4ccfd9571ed532ec341669a" ns2:_="" ns3:_="">
    <xsd:import namespace="99cc8891-cda7-4854-8183-ce45b7e72b10"/>
    <xsd:import namespace="13eb2d52-2fda-4565-8f5d-a385c291b2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c8891-cda7-4854-8183-ce45b7e72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9ef3608-1ae7-40b1-9b09-05a327aed0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b2d52-2fda-4565-8f5d-a385c291b2e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63afc27-0a5b-4d70-b3bf-aa77dae7fce1}" ma:internalName="TaxCatchAll" ma:showField="CatchAllData" ma:web="13eb2d52-2fda-4565-8f5d-a385c291b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ADACF-01B5-4DD1-8484-1433BC39E8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D1A0A2-5E71-4FE7-B206-11CE9406D07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99cc8891-cda7-4854-8183-ce45b7e72b10"/>
    <ds:schemaRef ds:uri="http://purl.org/dc/terms/"/>
    <ds:schemaRef ds:uri="http://schemas.openxmlformats.org/package/2006/metadata/core-properties"/>
    <ds:schemaRef ds:uri="13eb2d52-2fda-4565-8f5d-a385c291b2e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9F54F5-335C-45EF-9ACC-AB129ADE5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cc8891-cda7-4854-8183-ce45b7e72b10"/>
    <ds:schemaRef ds:uri="13eb2d52-2fda-4565-8f5d-a385c291b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Softline_2023_30 лет</Template>
  <TotalTime>3601</TotalTime>
  <Words>6618</Words>
  <Application>Microsoft Office PowerPoint</Application>
  <PresentationFormat>Широкоэкранный</PresentationFormat>
  <Paragraphs>1893</Paragraphs>
  <Slides>57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57</vt:i4>
      </vt:variant>
    </vt:vector>
  </HeadingPairs>
  <TitlesOfParts>
    <vt:vector size="69" baseType="lpstr">
      <vt:lpstr>Arial</vt:lpstr>
      <vt:lpstr>Calibri</vt:lpstr>
      <vt:lpstr>Nunito Sans</vt:lpstr>
      <vt:lpstr>Segoe UI</vt:lpstr>
      <vt:lpstr>Segoe UI Light</vt:lpstr>
      <vt:lpstr>Segoe UI Semibold</vt:lpstr>
      <vt:lpstr>Segoe UI Semilight</vt:lpstr>
      <vt:lpstr>Times New Roman</vt:lpstr>
      <vt:lpstr>Wingdings</vt:lpstr>
      <vt:lpstr>Softline_Theme </vt:lpstr>
      <vt:lpstr>1_Softline_Theme </vt:lpstr>
      <vt:lpstr>2_Softline_Theme </vt:lpstr>
      <vt:lpstr>Презентация PowerPoint</vt:lpstr>
      <vt:lpstr>ЧТО ДЕЛАЛИ НАШИ ЗАКАЗЧИКИ?</vt:lpstr>
      <vt:lpstr>ЛИДЕРЫ РОСТА В ПОРТФЕЛЕ</vt:lpstr>
      <vt:lpstr>ТОП-5 РОССИЙСКИХ РАЗРАБОТЧИКОВ ОС </vt:lpstr>
      <vt:lpstr>КЛЮЧЕВЫЕ СЕРВИСЫ ИНФРАСТРУКТУРЫ MICROSOFT (БИЗНЕС ПРОЦЕССЫ, ЗАВИСИМОСТЬ)</vt:lpstr>
      <vt:lpstr>ПОТРЕБНОСТИ КОМПАНИЙ.  ИТ-ИНФРАСТРУКТУРА</vt:lpstr>
      <vt:lpstr>ИТ-ИНФРАСТРУКТУРА И ЗАПАДНОЕ ПО</vt:lpstr>
      <vt:lpstr>ЭКОСИСТЕМЫ РПО И MICROSOFT+</vt:lpstr>
      <vt:lpstr>MICROSOFT VS РПО - БАНДЛЫ</vt:lpstr>
      <vt:lpstr>ЭКОСИСТЕМЫ РПО И MICROSOFT</vt:lpstr>
      <vt:lpstr>КАРТА РПО ДЛЯ СЕРВИСОВ SOFTLINE</vt:lpstr>
      <vt:lpstr>КАКИЕ МЫ ПРЕДЛАГАЕМ БАНДЛЫ?</vt:lpstr>
      <vt:lpstr>ПРИМЕР МУЛЬТИВЕНДОРНОГО БАНДЛА</vt:lpstr>
      <vt:lpstr>БАНДЛ: РЕКОМЕНДОВАН ИНЖЕНЕРАМИ</vt:lpstr>
      <vt:lpstr>ЧТО ПОД КАПОТОМ РПО?</vt:lpstr>
      <vt:lpstr>ЧТО ВЫБРАТЬ?</vt:lpstr>
      <vt:lpstr>ЭКОСИСТЕМЫ РПО, OS, SLU И MICROSOFT</vt:lpstr>
      <vt:lpstr>КОМПЛЕКСНЫЕ ОФФЕРЫ</vt:lpstr>
      <vt:lpstr>ПРИМЕР КОМПЛЕКСНОГО ОФФЕРА</vt:lpstr>
      <vt:lpstr>КОМПЛЕКСНЫЙ ПОДХОД SOFTLINE</vt:lpstr>
      <vt:lpstr>ВИДЫ РАБОТ  И ИХ СТОИМОСТЬ</vt:lpstr>
      <vt:lpstr>ЭКСПЕРТИЗА SOFTLINE</vt:lpstr>
      <vt:lpstr>КОМПЛЕКСНЫЙ ПОДХОД SOFTLINE</vt:lpstr>
      <vt:lpstr>ВИДЫ РАБОТ  И ИХ СТОИМОСТЬ</vt:lpstr>
      <vt:lpstr>Презентация PowerPoint</vt:lpstr>
      <vt:lpstr>ЧТО ТАКОЕ ВАУЧЕР SOFTLINE?</vt:lpstr>
      <vt:lpstr>НА ЧТО ПОТРАТИТЬ ВАУЧЕР?</vt:lpstr>
      <vt:lpstr>СКОЛЬКО ЭТО СТОИТ И ПОЧЕМУ SOFTLINE?</vt:lpstr>
      <vt:lpstr>СПИСОК ТЕХНОЛОГИЙ</vt:lpstr>
      <vt:lpstr>СПИСОК ТЕХНОЛОГИЙ</vt:lpstr>
      <vt:lpstr>ВАУЧЕР SOFTLINE – ЗАМЕНА ВАУЧЕРАМ MICROSOFT</vt:lpstr>
      <vt:lpstr>ИНФРАСТРУКТУРНЫЕ РЕШЕНИЯ</vt:lpstr>
      <vt:lpstr>РЕШЕНИЯ ПО КИБЕРБЕЗОПАСНОСТИ</vt:lpstr>
      <vt:lpstr>БИЗНЕС ПРИЛОЖЕНИЯ И РАБОТА С ДАННЫМИ</vt:lpstr>
      <vt:lpstr>ПНР, ВИРТУАЛИЗАЦИЯ И СРК</vt:lpstr>
      <vt:lpstr>Для каких целей заказчики приобретали ваучеры?</vt:lpstr>
      <vt:lpstr>Для каких целей заказчики приобретали ваучеры?</vt:lpstr>
      <vt:lpstr>НЕИЗБЕЖНЫЕ ПОСЛЕДСТВИЯ </vt:lpstr>
      <vt:lpstr>ОКОНЧАНИЕ ПОДДЕРЖКИ MICROSOFT</vt:lpstr>
      <vt:lpstr>СЕРВИСНЫЕ РАБОТЫ В ИТ-ИНФРАСТРУКТУРЕ</vt:lpstr>
      <vt:lpstr>УСЛУГИ ДЛЯ ЗАКАЗЧИКОВ  С MICROSOFT</vt:lpstr>
      <vt:lpstr>УСЛУГИ КЛИЕНТАМ,  КОТОРЫЕ МЫ ПРЕДЛАГАЕМ</vt:lpstr>
      <vt:lpstr>Презентация PowerPoint</vt:lpstr>
      <vt:lpstr>Презентация PowerPoint</vt:lpstr>
      <vt:lpstr>Демо-кафе</vt:lpstr>
      <vt:lpstr>ВИДЫ ОФФЕРОВ</vt:lpstr>
      <vt:lpstr>Презентация PowerPoint</vt:lpstr>
      <vt:lpstr>Ред виртуализация</vt:lpstr>
      <vt:lpstr>Rosa Virtualization</vt:lpstr>
      <vt:lpstr>VK Workspace</vt:lpstr>
      <vt:lpstr>Яндекс 360</vt:lpstr>
      <vt:lpstr>Webinar</vt:lpstr>
      <vt:lpstr>Webinar</vt:lpstr>
      <vt:lpstr>Webinar</vt:lpstr>
      <vt:lpstr>Tegu</vt:lpstr>
      <vt:lpstr>Ред ОС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Kotelnikova, Anastasiya</dc:creator>
  <cp:lastModifiedBy>Gruzdev, Vladimir</cp:lastModifiedBy>
  <cp:revision>18</cp:revision>
  <dcterms:created xsi:type="dcterms:W3CDTF">2023-04-12T13:25:09Z</dcterms:created>
  <dcterms:modified xsi:type="dcterms:W3CDTF">2023-09-13T16:42:47Z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0x01010051ECA39A4353A04A98A432586935AD03</vt:lpwstr>
  </property>
</Properties>
</file>